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83" r:id="rId3"/>
    <p:sldId id="271" r:id="rId4"/>
    <p:sldId id="273" r:id="rId5"/>
    <p:sldId id="279" r:id="rId6"/>
    <p:sldId id="280" r:id="rId7"/>
    <p:sldId id="281" r:id="rId8"/>
    <p:sldId id="282" r:id="rId9"/>
    <p:sldId id="274" r:id="rId10"/>
    <p:sldId id="275" r:id="rId11"/>
    <p:sldId id="276" r:id="rId12"/>
    <p:sldId id="277" r:id="rId13"/>
    <p:sldId id="278" r:id="rId14"/>
    <p:sldId id="266" r:id="rId15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EF6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F379E-6F00-4ECE-AB5B-9614252C71D0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04AF3-D45A-4684-937A-F9DB711C08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669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01AC44-8F1D-4BD8-A176-D049F42C0226}" type="datetimeFigureOut">
              <a:rPr lang="fr-FR" smtClean="0"/>
              <a:t>17/09/2024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4F73EC8-3D3B-4917-910E-E1322F09BC4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4968552"/>
          </a:xfrm>
        </p:spPr>
        <p:txBody>
          <a:bodyPr>
            <a:normAutofit fontScale="90000"/>
          </a:bodyPr>
          <a:lstStyle/>
          <a:p>
            <a:r>
              <a:rPr lang="fr-FR" sz="6700" b="1" dirty="0">
                <a:latin typeface="Comic Sans MS" panose="030F0702030302020204" pitchFamily="66" charset="0"/>
              </a:rPr>
              <a:t>REUNION D’INFORMATION</a:t>
            </a:r>
            <a:br>
              <a:rPr lang="fr-FR" sz="6700" b="1" dirty="0">
                <a:latin typeface="Comic Sans MS" panose="030F0702030302020204" pitchFamily="66" charset="0"/>
              </a:rPr>
            </a:br>
            <a:r>
              <a:rPr lang="fr-FR" sz="6700" b="1" dirty="0">
                <a:latin typeface="Comic Sans MS" panose="030F0702030302020204" pitchFamily="66" charset="0"/>
              </a:rPr>
              <a:t>PARENTS DE 3ème</a:t>
            </a:r>
            <a:br>
              <a:rPr lang="fr-FR" sz="4800" b="1" dirty="0">
                <a:latin typeface="Comic Sans MS" panose="030F0702030302020204" pitchFamily="66" charset="0"/>
              </a:rPr>
            </a:br>
            <a:br>
              <a:rPr lang="fr-FR" sz="4800" b="1" dirty="0">
                <a:latin typeface="Comic Sans MS" panose="030F0702030302020204" pitchFamily="66" charset="0"/>
              </a:rPr>
            </a:br>
            <a:r>
              <a:rPr lang="fr-FR" sz="4800" b="1" dirty="0">
                <a:latin typeface="Comic Sans MS" panose="030F0702030302020204" pitchFamily="66" charset="0"/>
              </a:rPr>
              <a:t>17-09-2024</a:t>
            </a:r>
          </a:p>
        </p:txBody>
      </p:sp>
    </p:spTree>
    <p:extLst>
      <p:ext uri="{BB962C8B-B14F-4D97-AF65-F5344CB8AC3E}">
        <p14:creationId xmlns:p14="http://schemas.microsoft.com/office/powerpoint/2010/main" val="908908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00EF538-0E02-B576-C885-BF3773CD9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05" y="1609471"/>
            <a:ext cx="7992590" cy="363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99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B47762D-D915-B0C5-561B-FBCAA96F8458}"/>
              </a:ext>
            </a:extLst>
          </p:cNvPr>
          <p:cNvSpPr txBox="1"/>
          <p:nvPr/>
        </p:nvSpPr>
        <p:spPr>
          <a:xfrm>
            <a:off x="467544" y="692696"/>
            <a:ext cx="79928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latin typeface="+mj-lt"/>
              </a:rPr>
              <a:t>3 cas de figure</a:t>
            </a:r>
          </a:p>
          <a:p>
            <a:endParaRPr lang="fr-FR" dirty="0">
              <a:latin typeface="+mj-lt"/>
            </a:endParaRPr>
          </a:p>
          <a:p>
            <a:endParaRPr lang="fr-FR" dirty="0">
              <a:latin typeface="+mj-lt"/>
            </a:endParaRPr>
          </a:p>
          <a:p>
            <a:endParaRPr lang="fr-FR" dirty="0">
              <a:latin typeface="+mj-lt"/>
            </a:endParaRPr>
          </a:p>
          <a:p>
            <a:r>
              <a:rPr lang="fr-FR" sz="3200" b="1" dirty="0">
                <a:solidFill>
                  <a:srgbClr val="0070C0"/>
                </a:solidFill>
                <a:latin typeface="+mj-lt"/>
              </a:rPr>
              <a:t>1-</a:t>
            </a:r>
            <a:r>
              <a:rPr lang="fr-FR" sz="2400" b="1" dirty="0">
                <a:latin typeface="+mj-lt"/>
              </a:rPr>
              <a:t> mon enfant a déjà un PAP actualisé, je demande strictement les mêmes aménagements</a:t>
            </a:r>
          </a:p>
          <a:p>
            <a:endParaRPr lang="fr-FR" sz="2400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Procédure simplifiée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FR" b="1" dirty="0">
              <a:solidFill>
                <a:srgbClr val="FF0000"/>
              </a:solidFill>
              <a:latin typeface="+mj-lt"/>
            </a:endParaRPr>
          </a:p>
          <a:p>
            <a:r>
              <a:rPr lang="fr-FR" dirty="0">
                <a:latin typeface="+mj-lt"/>
              </a:rPr>
              <a:t>	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 je complète la demande</a:t>
            </a: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coche les cases tel qu’elles sont dans le PAP</a:t>
            </a: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coche « procédure simple »</a:t>
            </a:r>
          </a:p>
          <a:p>
            <a:endParaRPr lang="fr-FR" dirty="0">
              <a:latin typeface="+mj-lt"/>
            </a:endParaRPr>
          </a:p>
          <a:p>
            <a:endParaRPr lang="fr-FR" dirty="0">
              <a:latin typeface="+mj-lt"/>
            </a:endParaRPr>
          </a:p>
          <a:p>
            <a:endParaRPr lang="fr-FR" dirty="0">
              <a:latin typeface="+mj-lt"/>
            </a:endParaRPr>
          </a:p>
          <a:p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9987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AD1EF89-FE0E-6AE0-9593-6EE264DCFF4D}"/>
              </a:ext>
            </a:extLst>
          </p:cNvPr>
          <p:cNvSpPr txBox="1"/>
          <p:nvPr/>
        </p:nvSpPr>
        <p:spPr>
          <a:xfrm>
            <a:off x="467544" y="980728"/>
            <a:ext cx="820891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  <a:latin typeface="+mj-lt"/>
              </a:rPr>
              <a:t>2- </a:t>
            </a:r>
            <a:r>
              <a:rPr lang="fr-FR" sz="2400" b="1" dirty="0">
                <a:latin typeface="+mj-lt"/>
              </a:rPr>
              <a:t>mon enfant a déjà un PAP actualisé, je demande des aménagements en plus</a:t>
            </a:r>
          </a:p>
          <a:p>
            <a:endParaRPr lang="fr-FR" sz="2400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Procédure complète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FR" b="1" dirty="0">
              <a:solidFill>
                <a:srgbClr val="FF0000"/>
              </a:solidFill>
              <a:latin typeface="+mj-lt"/>
            </a:endParaRP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complète la demande</a:t>
            </a: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coche les cases tel qu’elles sont dans le PAP </a:t>
            </a:r>
            <a:r>
              <a:rPr lang="fr-FR" b="1" dirty="0">
                <a:latin typeface="+mj-lt"/>
                <a:sym typeface="Wingdings" panose="05000000000000000000" pitchFamily="2" charset="2"/>
              </a:rPr>
              <a:t>et j’ajoute 	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les aménagements supplémentaires demandés au vu du </a:t>
            </a:r>
            <a:r>
              <a:rPr lang="fr-FR" b="1" dirty="0">
                <a:latin typeface="+mj-lt"/>
                <a:sym typeface="Wingdings" panose="05000000000000000000" pitchFamily="2" charset="2"/>
              </a:rPr>
              <a:t>bilan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 	de mon enfant</a:t>
            </a:r>
          </a:p>
          <a:p>
            <a:r>
              <a:rPr lang="fr-FR" dirty="0">
                <a:latin typeface="+mj-lt"/>
              </a:rPr>
              <a:t>	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 je coche « procédure complète »</a:t>
            </a: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</a:t>
            </a:r>
            <a:r>
              <a:rPr lang="fr-FR" b="1" dirty="0">
                <a:latin typeface="+mj-lt"/>
                <a:sym typeface="Wingdings" panose="05000000000000000000" pitchFamily="2" charset="2"/>
              </a:rPr>
              <a:t>transmets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 à l’établissement les </a:t>
            </a:r>
            <a:r>
              <a:rPr lang="fr-FR" b="1" dirty="0">
                <a:latin typeface="+mj-lt"/>
                <a:sym typeface="Wingdings" panose="05000000000000000000" pitchFamily="2" charset="2"/>
              </a:rPr>
              <a:t>bilans récents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 nécessaires à 	transmettre au rectorat pour examen du dossier par le médecin 	du rectorat</a:t>
            </a:r>
            <a:endParaRPr lang="fr-FR" dirty="0">
              <a:latin typeface="+mj-lt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5009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053274D-CE13-8C06-A66E-BCE3CA1AA73A}"/>
              </a:ext>
            </a:extLst>
          </p:cNvPr>
          <p:cNvSpPr txBox="1"/>
          <p:nvPr/>
        </p:nvSpPr>
        <p:spPr>
          <a:xfrm>
            <a:off x="611560" y="1340768"/>
            <a:ext cx="8280920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dirty="0">
              <a:latin typeface="+mj-lt"/>
            </a:endParaRPr>
          </a:p>
          <a:p>
            <a:r>
              <a:rPr lang="fr-FR" sz="3200" b="1" dirty="0">
                <a:solidFill>
                  <a:srgbClr val="0070C0"/>
                </a:solidFill>
                <a:latin typeface="+mj-lt"/>
              </a:rPr>
              <a:t>3-</a:t>
            </a:r>
            <a:r>
              <a:rPr lang="fr-FR" sz="2400" b="1" dirty="0">
                <a:latin typeface="+mj-lt"/>
              </a:rPr>
              <a:t> mon enfant n’a pas de PAP</a:t>
            </a:r>
          </a:p>
          <a:p>
            <a:endParaRPr lang="fr-FR" sz="2400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Procédure complète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FR" b="1" dirty="0">
              <a:solidFill>
                <a:srgbClr val="FF0000"/>
              </a:solidFill>
              <a:latin typeface="+mj-lt"/>
            </a:endParaRP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complète la demande</a:t>
            </a: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coche les cases correspondant à ce que j’e demande	comme aménagement au vu du </a:t>
            </a:r>
            <a:r>
              <a:rPr lang="fr-FR" b="1" dirty="0">
                <a:latin typeface="+mj-lt"/>
                <a:sym typeface="Wingdings" panose="05000000000000000000" pitchFamily="2" charset="2"/>
              </a:rPr>
              <a:t>bilan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 de mon enfant</a:t>
            </a:r>
          </a:p>
          <a:p>
            <a:r>
              <a:rPr lang="fr-FR" dirty="0">
                <a:latin typeface="+mj-lt"/>
              </a:rPr>
              <a:t>	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 je coche « procédure complète »</a:t>
            </a:r>
          </a:p>
          <a:p>
            <a:r>
              <a:rPr lang="fr-FR" dirty="0">
                <a:latin typeface="+mj-lt"/>
                <a:sym typeface="Wingdings" panose="05000000000000000000" pitchFamily="2" charset="2"/>
              </a:rPr>
              <a:t>	 je </a:t>
            </a:r>
            <a:r>
              <a:rPr lang="fr-FR" b="1" dirty="0">
                <a:latin typeface="+mj-lt"/>
                <a:sym typeface="Wingdings" panose="05000000000000000000" pitchFamily="2" charset="2"/>
              </a:rPr>
              <a:t>transmets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 à l’établissement les </a:t>
            </a:r>
            <a:r>
              <a:rPr lang="fr-FR" b="1" dirty="0">
                <a:latin typeface="+mj-lt"/>
                <a:sym typeface="Wingdings" panose="05000000000000000000" pitchFamily="2" charset="2"/>
              </a:rPr>
              <a:t>bilans récents</a:t>
            </a:r>
            <a:r>
              <a:rPr lang="fr-FR" dirty="0">
                <a:latin typeface="+mj-lt"/>
                <a:sym typeface="Wingdings" panose="05000000000000000000" pitchFamily="2" charset="2"/>
              </a:rPr>
              <a:t> nécessaires à 	transmettre au rectorat pour examen du dossier par le médecin 	du rectorat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9635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E6AAF2CA-0D9B-4149-884C-3490BF62EE27}"/>
              </a:ext>
            </a:extLst>
          </p:cNvPr>
          <p:cNvSpPr txBox="1"/>
          <p:nvPr/>
        </p:nvSpPr>
        <p:spPr>
          <a:xfrm>
            <a:off x="539552" y="2924944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MERCI POUR VOTRE ATTENTION.</a:t>
            </a:r>
          </a:p>
        </p:txBody>
      </p:sp>
    </p:spTree>
    <p:extLst>
      <p:ext uri="{BB962C8B-B14F-4D97-AF65-F5344CB8AC3E}">
        <p14:creationId xmlns:p14="http://schemas.microsoft.com/office/powerpoint/2010/main" val="409956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1628800"/>
            <a:ext cx="7772400" cy="4392488"/>
          </a:xfrm>
        </p:spPr>
        <p:txBody>
          <a:bodyPr>
            <a:normAutofit fontScale="90000"/>
          </a:bodyPr>
          <a:lstStyle/>
          <a:p>
            <a:r>
              <a:rPr lang="fr-FR" sz="6700" b="1" dirty="0">
                <a:latin typeface="Comic Sans MS" panose="030F0702030302020204" pitchFamily="66" charset="0"/>
              </a:rPr>
              <a:t>EDUCONNECT</a:t>
            </a:r>
            <a:br>
              <a:rPr lang="fr-FR" sz="4800" b="1" dirty="0">
                <a:latin typeface="Comic Sans MS" panose="030F0702030302020204" pitchFamily="66" charset="0"/>
              </a:rPr>
            </a:br>
            <a:br>
              <a:rPr lang="fr-FR" sz="4800" b="1" dirty="0">
                <a:latin typeface="Comic Sans MS" panose="030F0702030302020204" pitchFamily="66" charset="0"/>
              </a:rPr>
            </a:br>
            <a:r>
              <a:rPr lang="fr-FR" sz="4800" b="1" dirty="0">
                <a:latin typeface="Comic Sans MS" panose="030F0702030302020204" pitchFamily="66" charset="0"/>
              </a:rPr>
              <a:t>ORIENTATION / AFFECTATION</a:t>
            </a:r>
            <a:br>
              <a:rPr lang="fr-FR" sz="4800" b="1" dirty="0">
                <a:latin typeface="Comic Sans MS" panose="030F0702030302020204" pitchFamily="66" charset="0"/>
              </a:rPr>
            </a:br>
            <a:br>
              <a:rPr lang="fr-FR" sz="4800" b="1" dirty="0">
                <a:latin typeface="Comic Sans MS" panose="030F0702030302020204" pitchFamily="66" charset="0"/>
              </a:rPr>
            </a:br>
            <a:r>
              <a:rPr lang="fr-FR" sz="4800" b="1" dirty="0">
                <a:latin typeface="Comic Sans MS" panose="030F0702030302020204" pitchFamily="66" charset="0"/>
              </a:rPr>
              <a:t>INCLUSCOL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1B6EDA1-BF35-52DC-0A11-F50C67D47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85640"/>
            <a:ext cx="4839375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26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BF0CC-C9EA-4934-B521-099E059BB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EDUCONNECT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5E34BE-F5A9-4BF4-817F-072D2C4FA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10" y="1844824"/>
            <a:ext cx="868678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Système de connexion, </a:t>
            </a:r>
            <a:r>
              <a:rPr lang="fr-FR" b="1" dirty="0"/>
              <a:t>OBLIGATOIRE </a:t>
            </a:r>
            <a:r>
              <a:rPr lang="fr-FR" dirty="0"/>
              <a:t>pour les familles de 3</a:t>
            </a:r>
            <a:r>
              <a:rPr lang="fr-FR" baseline="30000" dirty="0"/>
              <a:t>ème</a:t>
            </a:r>
            <a:endParaRPr lang="fr-FR" dirty="0"/>
          </a:p>
          <a:p>
            <a:pPr marL="0" indent="0" algn="ctr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6CB39A2-1EC9-40D1-AA25-9B9CBBD783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81" b="20586"/>
          <a:stretch/>
        </p:blipFill>
        <p:spPr>
          <a:xfrm>
            <a:off x="228610" y="2708920"/>
            <a:ext cx="8686780" cy="342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571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BF0CC-C9EA-4934-B521-099E059BB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EDUCONNECT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5E34BE-F5A9-4BF4-817F-072D2C4FA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b="1" u="sng" dirty="0"/>
              <a:t>Services accessibles par </a:t>
            </a:r>
            <a:r>
              <a:rPr lang="fr-FR" b="1" u="sng" dirty="0" err="1"/>
              <a:t>Educonnect</a:t>
            </a:r>
            <a:endParaRPr lang="fr-FR" b="1" u="sng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b="1" dirty="0"/>
              <a:t>ENT / Pronote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b="1" dirty="0"/>
              <a:t>Paiement de la cantine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b="1" dirty="0"/>
              <a:t>Saisie des vœux d’orientation (= type de formation)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b="1" dirty="0"/>
              <a:t>Saisie des vœux d’affectation (= quel établissement)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b="1" dirty="0"/>
              <a:t>Inscription au lycée</a:t>
            </a:r>
          </a:p>
          <a:p>
            <a:pPr marL="0" indent="0" algn="ctr">
              <a:buNone/>
            </a:pPr>
            <a:r>
              <a:rPr lang="fr-FR" sz="2000" u="sng" dirty="0"/>
              <a:t>AIDE</a:t>
            </a:r>
            <a:r>
              <a:rPr lang="fr-FR" sz="2000" dirty="0"/>
              <a:t> : page d’accueil de l’ENT, Foire aux questions &gt; créer son compte </a:t>
            </a:r>
            <a:r>
              <a:rPr lang="fr-FR" sz="2000" dirty="0" err="1"/>
              <a:t>Educonnect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646415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7825E9-8FD3-D936-94D6-6ECA33FD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00200"/>
          </a:xfrm>
        </p:spPr>
        <p:txBody>
          <a:bodyPr/>
          <a:lstStyle/>
          <a:p>
            <a:r>
              <a:rPr lang="fr-FR" dirty="0"/>
              <a:t>ORIENTATION / AFFECTATION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776D1D-BC50-638F-9BC7-61223AF16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88840"/>
            <a:ext cx="8229600" cy="4337323"/>
          </a:xfrm>
        </p:spPr>
        <p:txBody>
          <a:bodyPr>
            <a:normAutofit lnSpcReduction="10000"/>
          </a:bodyPr>
          <a:lstStyle/>
          <a:p>
            <a:r>
              <a:rPr lang="fr-FR" b="1" dirty="0"/>
              <a:t>ORIENTATION</a:t>
            </a:r>
          </a:p>
          <a:p>
            <a:pPr marL="0" indent="0">
              <a:buNone/>
            </a:pPr>
            <a:r>
              <a:rPr lang="fr-FR" dirty="0"/>
              <a:t>	= Choix de la filière</a:t>
            </a:r>
          </a:p>
          <a:p>
            <a:pPr marL="0" indent="0">
              <a:buNone/>
            </a:pPr>
            <a:r>
              <a:rPr lang="fr-FR" dirty="0"/>
              <a:t>	2GT / 2Pro / CAP …</a:t>
            </a:r>
          </a:p>
          <a:p>
            <a:endParaRPr lang="fr-FR" dirty="0"/>
          </a:p>
          <a:p>
            <a:r>
              <a:rPr lang="fr-FR" b="1" dirty="0"/>
              <a:t>AFFECTATION</a:t>
            </a:r>
          </a:p>
          <a:p>
            <a:pPr marL="0" indent="0">
              <a:buNone/>
            </a:pPr>
            <a:r>
              <a:rPr lang="fr-FR" dirty="0"/>
              <a:t>	= Choix de l’établissement</a:t>
            </a:r>
          </a:p>
          <a:p>
            <a:pPr marL="0" indent="0">
              <a:buNone/>
            </a:pPr>
            <a:r>
              <a:rPr lang="fr-FR" dirty="0"/>
              <a:t>	Lycée de Ferney Voltaire, Lycée Professionnel 	de </a:t>
            </a:r>
            <a:r>
              <a:rPr lang="fr-FR" dirty="0" err="1"/>
              <a:t>ValseRhône</a:t>
            </a:r>
            <a:r>
              <a:rPr lang="fr-FR" dirty="0"/>
              <a:t>, Lycée Edgar Quinet …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/>
              <a:t>	   Après l’affectation, il y aura la phase 			d’</a:t>
            </a:r>
            <a:r>
              <a:rPr lang="fr-FR" b="1" dirty="0"/>
              <a:t>inscription </a:t>
            </a:r>
            <a:r>
              <a:rPr lang="fr-FR" dirty="0"/>
              <a:t>dans l’établissement.</a:t>
            </a:r>
          </a:p>
        </p:txBody>
      </p:sp>
      <p:pic>
        <p:nvPicPr>
          <p:cNvPr id="1028" name="Picture 4" descr="755 800+ Panneau Attention Photos, taleaux et images libre ...">
            <a:extLst>
              <a:ext uri="{FF2B5EF4-FFF2-40B4-BE49-F238E27FC236}">
                <a16:creationId xmlns:a16="http://schemas.microsoft.com/office/drawing/2014/main" id="{E84D9A44-091C-A979-3707-883FB4B92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01208"/>
            <a:ext cx="813354" cy="70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058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FA4A692-607E-8539-E1E8-B61D78F34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90" y="936319"/>
            <a:ext cx="8727619" cy="498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311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18F141B-F784-990E-3EB9-721C154EB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208101"/>
            <a:ext cx="8388424" cy="644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7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A7E3F11-7F14-EC67-3AA7-43DE9942E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39" y="188640"/>
            <a:ext cx="8871122" cy="580526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2B8557E-AF0A-9CB7-EBCC-6BF235F43BBF}"/>
              </a:ext>
            </a:extLst>
          </p:cNvPr>
          <p:cNvSpPr txBox="1"/>
          <p:nvPr/>
        </p:nvSpPr>
        <p:spPr>
          <a:xfrm>
            <a:off x="2411760" y="62893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Dates de l’année scolaire 2023-2024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8073F7A-CCD1-F4EB-82D7-577376171C47}"/>
              </a:ext>
            </a:extLst>
          </p:cNvPr>
          <p:cNvSpPr txBox="1"/>
          <p:nvPr/>
        </p:nvSpPr>
        <p:spPr>
          <a:xfrm>
            <a:off x="8604448" y="6289384"/>
            <a:ext cx="40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  <a:sym typeface="Wingdings" panose="05000000000000000000" pitchFamily="2" charset="2"/>
              </a:rPr>
              <a:t>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82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4C1478E-554A-8ED5-7B79-0E50DA0C3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183" y="1557994"/>
            <a:ext cx="4953691" cy="18862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0D236E7-6706-BDED-5D4C-D696C80CA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782356"/>
            <a:ext cx="9036496" cy="26134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8C01AE-3E46-E6E4-45C2-B6013CD6F228}"/>
              </a:ext>
            </a:extLst>
          </p:cNvPr>
          <p:cNvSpPr/>
          <p:nvPr/>
        </p:nvSpPr>
        <p:spPr>
          <a:xfrm>
            <a:off x="89477" y="4977684"/>
            <a:ext cx="2160240" cy="3600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11070BA-B69C-1F66-40FE-7A5786A3844B}"/>
              </a:ext>
            </a:extLst>
          </p:cNvPr>
          <p:cNvSpPr txBox="1">
            <a:spLocks/>
          </p:cNvSpPr>
          <p:nvPr/>
        </p:nvSpPr>
        <p:spPr>
          <a:xfrm>
            <a:off x="457199" y="468659"/>
            <a:ext cx="82296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INCLUSCOL</a:t>
            </a:r>
          </a:p>
        </p:txBody>
      </p:sp>
    </p:spTree>
    <p:extLst>
      <p:ext uri="{BB962C8B-B14F-4D97-AF65-F5344CB8AC3E}">
        <p14:creationId xmlns:p14="http://schemas.microsoft.com/office/powerpoint/2010/main" val="919549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837</TotalTime>
  <Words>345</Words>
  <Application>Microsoft Office PowerPoint</Application>
  <PresentationFormat>Affichage à l'écran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Century Gothic</vt:lpstr>
      <vt:lpstr>Comic Sans MS</vt:lpstr>
      <vt:lpstr>Courier New</vt:lpstr>
      <vt:lpstr>Palatino Linotype</vt:lpstr>
      <vt:lpstr>Wingdings</vt:lpstr>
      <vt:lpstr>Exécutif</vt:lpstr>
      <vt:lpstr>REUNION D’INFORMATION PARENTS DE 3ème  17-09-2024</vt:lpstr>
      <vt:lpstr>EDUCONNECT  ORIENTATION / AFFECTATION  INCLUSCOL</vt:lpstr>
      <vt:lpstr>EDUCONNECT</vt:lpstr>
      <vt:lpstr>EDUCONNECT</vt:lpstr>
      <vt:lpstr>ORIENTATION / AFFECTATION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TRAVAIL PERSONNEL DE L’ÉLÈVE</dc:title>
  <dc:creator>FABIE ET FRED</dc:creator>
  <cp:lastModifiedBy>Fred et Fabie BESSAT</cp:lastModifiedBy>
  <cp:revision>36</cp:revision>
  <cp:lastPrinted>2020-09-11T08:54:28Z</cp:lastPrinted>
  <dcterms:created xsi:type="dcterms:W3CDTF">2019-09-10T06:34:44Z</dcterms:created>
  <dcterms:modified xsi:type="dcterms:W3CDTF">2024-09-17T10:04:15Z</dcterms:modified>
</cp:coreProperties>
</file>