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58" r:id="rId4"/>
    <p:sldId id="259" r:id="rId5"/>
    <p:sldId id="260" r:id="rId6"/>
    <p:sldId id="261" r:id="rId7"/>
    <p:sldId id="268" r:id="rId8"/>
    <p:sldId id="262" r:id="rId9"/>
    <p:sldId id="263" r:id="rId10"/>
    <p:sldId id="269"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7" d="100"/>
          <a:sy n="77" d="100"/>
        </p:scale>
        <p:origin x="83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fr-FR"/>
              <a:t>Modifiez le style du titre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5" name="Footer Placeholder 4"/>
          <p:cNvSpPr>
            <a:spLocks noGrp="1"/>
          </p:cNvSpPr>
          <p:nvPr>
            <p:ph type="ftr" sz="quarter" idx="11"/>
          </p:nvPr>
        </p:nvSpPr>
        <p:spPr>
          <a:xfrm>
            <a:off x="2416500" y="329307"/>
            <a:ext cx="4973915" cy="309201"/>
          </a:xfrm>
        </p:spPr>
        <p:txBody>
          <a:bodyPr/>
          <a:lstStyle/>
          <a:p>
            <a:endParaRPr lang="fr-FR" dirty="0"/>
          </a:p>
        </p:txBody>
      </p:sp>
      <p:sp>
        <p:nvSpPr>
          <p:cNvPr id="6" name="Slide Number Placeholder 5"/>
          <p:cNvSpPr>
            <a:spLocks noGrp="1"/>
          </p:cNvSpPr>
          <p:nvPr>
            <p:ph type="sldNum" sz="quarter" idx="12"/>
          </p:nvPr>
        </p:nvSpPr>
        <p:spPr>
          <a:xfrm>
            <a:off x="1437664" y="798973"/>
            <a:ext cx="811019" cy="503578"/>
          </a:xfrm>
        </p:spPr>
        <p:txBody>
          <a:bodyPr/>
          <a:lstStyle/>
          <a:p>
            <a:fld id="{C026F032-B213-4BCE-B552-9BB662D4DD49}" type="slidenum">
              <a:rPr lang="fr-FR" smtClean="0"/>
              <a:t>‹N°›</a:t>
            </a:fld>
            <a:endParaRPr lang="fr-FR"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24593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026F032-B213-4BCE-B552-9BB662D4DD49}" type="slidenum">
              <a:rPr lang="fr-FR" smtClean="0"/>
              <a:t>‹N°›</a:t>
            </a:fld>
            <a:endParaRPr lang="fr-FR"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26887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026F032-B213-4BCE-B552-9BB662D4DD49}" type="slidenum">
              <a:rPr lang="fr-FR" smtClean="0"/>
              <a:t>‹N°›</a:t>
            </a:fld>
            <a:endParaRPr lang="fr-FR"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63646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026F032-B213-4BCE-B552-9BB662D4DD49}" type="slidenum">
              <a:rPr lang="fr-FR" smtClean="0"/>
              <a:t>‹N°›</a:t>
            </a:fld>
            <a:endParaRPr lang="fr-FR"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03435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fr-FR"/>
              <a:t>Modifiez le style du titre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C026F032-B213-4BCE-B552-9BB662D4DD49}" type="slidenum">
              <a:rPr lang="fr-FR" smtClean="0"/>
              <a:t>‹N°›</a:t>
            </a:fld>
            <a:endParaRPr lang="fr-FR"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1141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fr-FR"/>
              <a:t>Modifiez le style du titre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C026F032-B213-4BCE-B552-9BB662D4DD49}" type="slidenum">
              <a:rPr lang="fr-FR" smtClean="0"/>
              <a:t>‹N°›</a:t>
            </a:fld>
            <a:endParaRPr lang="fr-FR"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02514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fr-FR"/>
              <a:t>Modifiez le style du titre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447191" y="2824269"/>
            <a:ext cx="4645152" cy="26444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412362" y="2821491"/>
            <a:ext cx="4645152" cy="263737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C026F032-B213-4BCE-B552-9BB662D4DD49}" type="slidenum">
              <a:rPr lang="fr-FR" smtClean="0"/>
              <a:t>‹N°›</a:t>
            </a:fld>
            <a:endParaRPr lang="fr-FR"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51736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C026F032-B213-4BCE-B552-9BB662D4DD49}" type="slidenum">
              <a:rPr lang="fr-FR" smtClean="0"/>
              <a:t>‹N°›</a:t>
            </a:fld>
            <a:endParaRPr lang="fr-FR"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7385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C026F032-B213-4BCE-B552-9BB662D4DD49}" type="slidenum">
              <a:rPr lang="fr-FR" smtClean="0"/>
              <a:t>‹N°›</a:t>
            </a:fld>
            <a:endParaRPr lang="fr-FR" dirty="0"/>
          </a:p>
        </p:txBody>
      </p:sp>
    </p:spTree>
    <p:extLst>
      <p:ext uri="{BB962C8B-B14F-4D97-AF65-F5344CB8AC3E}">
        <p14:creationId xmlns:p14="http://schemas.microsoft.com/office/powerpoint/2010/main" val="2255288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fr-FR"/>
              <a:t>Modifiez le style du titre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CDF37424-47EF-4AEC-95B5-C9340D0A2621}" type="datetimeFigureOut">
              <a:rPr lang="fr-FR" smtClean="0"/>
              <a:t>13/08/2025</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C026F032-B213-4BCE-B552-9BB662D4DD49}" type="slidenum">
              <a:rPr lang="fr-FR" smtClean="0"/>
              <a:t>‹N°›</a:t>
            </a:fld>
            <a:endParaRPr lang="fr-FR"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86409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CDF37424-47EF-4AEC-95B5-C9340D0A2621}" type="datetimeFigureOut">
              <a:rPr lang="fr-FR" smtClean="0"/>
              <a:t>13/08/2025</a:t>
            </a:fld>
            <a:endParaRPr lang="fr-FR" dirty="0"/>
          </a:p>
        </p:txBody>
      </p:sp>
      <p:sp>
        <p:nvSpPr>
          <p:cNvPr id="6" name="Footer Placeholder 5"/>
          <p:cNvSpPr>
            <a:spLocks noGrp="1"/>
          </p:cNvSpPr>
          <p:nvPr>
            <p:ph type="ftr" sz="quarter" idx="11"/>
          </p:nvPr>
        </p:nvSpPr>
        <p:spPr>
          <a:xfrm>
            <a:off x="1447382" y="318640"/>
            <a:ext cx="5541004" cy="320931"/>
          </a:xfrm>
        </p:spPr>
        <p:txBody>
          <a:bodyPr/>
          <a:lstStyle/>
          <a:p>
            <a:endParaRPr lang="fr-FR" dirty="0"/>
          </a:p>
        </p:txBody>
      </p:sp>
      <p:sp>
        <p:nvSpPr>
          <p:cNvPr id="7" name="Slide Number Placeholder 6"/>
          <p:cNvSpPr>
            <a:spLocks noGrp="1"/>
          </p:cNvSpPr>
          <p:nvPr>
            <p:ph type="sldNum" sz="quarter" idx="12"/>
          </p:nvPr>
        </p:nvSpPr>
        <p:spPr/>
        <p:txBody>
          <a:bodyPr/>
          <a:lstStyle/>
          <a:p>
            <a:fld id="{C026F032-B213-4BCE-B552-9BB662D4DD49}" type="slidenum">
              <a:rPr lang="fr-FR" smtClean="0"/>
              <a:t>‹N°›</a:t>
            </a:fld>
            <a:endParaRPr lang="fr-FR"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4281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CDF37424-47EF-4AEC-95B5-C9340D0A2621}" type="datetimeFigureOut">
              <a:rPr lang="fr-FR" smtClean="0"/>
              <a:t>13/08/2025</a:t>
            </a:fld>
            <a:endParaRPr lang="fr-FR"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C026F032-B213-4BCE-B552-9BB662D4DD49}" type="slidenum">
              <a:rPr lang="fr-FR" smtClean="0"/>
              <a:t>‹N°›</a:t>
            </a:fld>
            <a:endParaRPr lang="fr-FR"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696129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lICuQJ4moCA?feature=oembe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1egwBudg94s?feature=oembe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164209-6A94-FE46-3F19-0E239E6D7549}"/>
              </a:ext>
            </a:extLst>
          </p:cNvPr>
          <p:cNvSpPr>
            <a:spLocks noGrp="1"/>
          </p:cNvSpPr>
          <p:nvPr>
            <p:ph type="ctrTitle"/>
          </p:nvPr>
        </p:nvSpPr>
        <p:spPr/>
        <p:txBody>
          <a:bodyPr>
            <a:normAutofit fontScale="90000"/>
          </a:bodyPr>
          <a:lstStyle/>
          <a:p>
            <a:r>
              <a:rPr lang="fr-FR" dirty="0"/>
              <a:t>ABONNEZ-VOUS AU THEATRE DE CAROUGE!</a:t>
            </a:r>
          </a:p>
        </p:txBody>
      </p:sp>
      <p:sp>
        <p:nvSpPr>
          <p:cNvPr id="3" name="Sous-titre 2">
            <a:extLst>
              <a:ext uri="{FF2B5EF4-FFF2-40B4-BE49-F238E27FC236}">
                <a16:creationId xmlns:a16="http://schemas.microsoft.com/office/drawing/2014/main" id="{83C0A840-207D-094B-0321-150CE6B697CC}"/>
              </a:ext>
            </a:extLst>
          </p:cNvPr>
          <p:cNvSpPr>
            <a:spLocks noGrp="1"/>
          </p:cNvSpPr>
          <p:nvPr>
            <p:ph type="subTitle" idx="1"/>
          </p:nvPr>
        </p:nvSpPr>
        <p:spPr/>
        <p:txBody>
          <a:bodyPr/>
          <a:lstStyle/>
          <a:p>
            <a:endParaRPr lang="fr-FR" dirty="0"/>
          </a:p>
        </p:txBody>
      </p:sp>
    </p:spTree>
    <p:extLst>
      <p:ext uri="{BB962C8B-B14F-4D97-AF65-F5344CB8AC3E}">
        <p14:creationId xmlns:p14="http://schemas.microsoft.com/office/powerpoint/2010/main" val="28729457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500">
        <p15:prstTrans prst="curtains"/>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F6B9D6-32FB-66D5-FAAF-DC44C3EF8A49}"/>
              </a:ext>
            </a:extLst>
          </p:cNvPr>
          <p:cNvSpPr>
            <a:spLocks noGrp="1"/>
          </p:cNvSpPr>
          <p:nvPr>
            <p:ph type="title"/>
          </p:nvPr>
        </p:nvSpPr>
        <p:spPr/>
        <p:txBody>
          <a:bodyPr/>
          <a:lstStyle/>
          <a:p>
            <a:endParaRPr lang="fr-FR"/>
          </a:p>
        </p:txBody>
      </p:sp>
      <p:pic>
        <p:nvPicPr>
          <p:cNvPr id="4" name="Média en ligne 3" title="Tintin  &quot;Les bijoux de la Castafiore&quot; au théâtre | Archive INA">
            <a:hlinkClick r:id="" action="ppaction://media"/>
            <a:extLst>
              <a:ext uri="{FF2B5EF4-FFF2-40B4-BE49-F238E27FC236}">
                <a16:creationId xmlns:a16="http://schemas.microsoft.com/office/drawing/2014/main" id="{97385B31-9148-3FAE-D5F5-7D330365C3D7}"/>
              </a:ext>
            </a:extLst>
          </p:cNvPr>
          <p:cNvPicPr>
            <a:picLocks noGrp="1" noRot="1" noChangeAspect="1"/>
          </p:cNvPicPr>
          <p:nvPr>
            <p:ph idx="1"/>
            <a:videoFile r:link="rId1"/>
          </p:nvPr>
        </p:nvPicPr>
        <p:blipFill>
          <a:blip r:embed="rId3"/>
          <a:stretch>
            <a:fillRect/>
          </a:stretch>
        </p:blipFill>
        <p:spPr>
          <a:xfrm>
            <a:off x="3952875" y="2016125"/>
            <a:ext cx="4598988" cy="3449638"/>
          </a:xfrm>
          <a:prstGeom prst="rect">
            <a:avLst/>
          </a:prstGeom>
        </p:spPr>
      </p:pic>
    </p:spTree>
    <p:extLst>
      <p:ext uri="{BB962C8B-B14F-4D97-AF65-F5344CB8AC3E}">
        <p14:creationId xmlns:p14="http://schemas.microsoft.com/office/powerpoint/2010/main" val="3927473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B37E6F-A55B-4231-86BE-278FBF2BE202}"/>
              </a:ext>
            </a:extLst>
          </p:cNvPr>
          <p:cNvSpPr>
            <a:spLocks noGrp="1"/>
          </p:cNvSpPr>
          <p:nvPr>
            <p:ph type="title"/>
          </p:nvPr>
        </p:nvSpPr>
        <p:spPr/>
        <p:txBody>
          <a:bodyPr/>
          <a:lstStyle/>
          <a:p>
            <a:r>
              <a:rPr lang="fr-FR" dirty="0"/>
              <a:t>LES MESSAGERES </a:t>
            </a:r>
            <a:r>
              <a:rPr lang="fr-FR" dirty="0" err="1"/>
              <a:t>d’APReS</a:t>
            </a:r>
            <a:r>
              <a:rPr lang="fr-FR" dirty="0"/>
              <a:t> ANTIGONE DE SOPHOCLE (20 ou 22 janvier)</a:t>
            </a:r>
          </a:p>
        </p:txBody>
      </p:sp>
      <p:sp>
        <p:nvSpPr>
          <p:cNvPr id="3" name="Espace réservé du contenu 2">
            <a:extLst>
              <a:ext uri="{FF2B5EF4-FFF2-40B4-BE49-F238E27FC236}">
                <a16:creationId xmlns:a16="http://schemas.microsoft.com/office/drawing/2014/main" id="{211F51FE-1464-F864-714C-9F07D2F59FFE}"/>
              </a:ext>
            </a:extLst>
          </p:cNvPr>
          <p:cNvSpPr>
            <a:spLocks noGrp="1"/>
          </p:cNvSpPr>
          <p:nvPr>
            <p:ph idx="1"/>
          </p:nvPr>
        </p:nvSpPr>
        <p:spPr/>
        <p:txBody>
          <a:bodyPr/>
          <a:lstStyle/>
          <a:p>
            <a:r>
              <a:rPr lang="fr-FR" dirty="0"/>
              <a:t>La création de ce spectacle, en elle-même une aventure, un combat: une troupe Afghane fuyant les Talibans s’est réfugiée à Lyon et a poursuivi son travail grâce au TNP de Villeurbanne et au TNG de Lyon.</a:t>
            </a:r>
          </a:p>
          <a:p>
            <a:r>
              <a:rPr lang="fr-FR" dirty="0"/>
              <a:t>Pour le mythe d’Antigone et la découverte d’un auteur grec antique.</a:t>
            </a:r>
          </a:p>
          <a:p>
            <a:r>
              <a:rPr lang="fr-FR" dirty="0"/>
              <a:t>Pour l’ode aux droits des femmes et l’aspect féministe du spectacle.</a:t>
            </a:r>
          </a:p>
          <a:p>
            <a:r>
              <a:rPr lang="fr-FR" dirty="0"/>
              <a:t>Pour vivre une expérience forte. Spectacle en langue DARI, sous-titré.</a:t>
            </a:r>
          </a:p>
        </p:txBody>
      </p:sp>
    </p:spTree>
    <p:extLst>
      <p:ext uri="{BB962C8B-B14F-4D97-AF65-F5344CB8AC3E}">
        <p14:creationId xmlns:p14="http://schemas.microsoft.com/office/powerpoint/2010/main" val="19961550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7F2442-67FC-B924-F6A2-0838E12D17D2}"/>
              </a:ext>
            </a:extLst>
          </p:cNvPr>
          <p:cNvSpPr>
            <a:spLocks noGrp="1"/>
          </p:cNvSpPr>
          <p:nvPr>
            <p:ph type="title"/>
          </p:nvPr>
        </p:nvSpPr>
        <p:spPr/>
        <p:txBody>
          <a:bodyPr/>
          <a:lstStyle/>
          <a:p>
            <a:r>
              <a:rPr lang="fr-FR" dirty="0"/>
              <a:t>LE TARTUFFE, MOLIERE (3 mars)</a:t>
            </a:r>
          </a:p>
        </p:txBody>
      </p:sp>
      <p:sp>
        <p:nvSpPr>
          <p:cNvPr id="3" name="Espace réservé du contenu 2">
            <a:extLst>
              <a:ext uri="{FF2B5EF4-FFF2-40B4-BE49-F238E27FC236}">
                <a16:creationId xmlns:a16="http://schemas.microsoft.com/office/drawing/2014/main" id="{D603394C-F4EA-8151-4ECC-B84F52DFF149}"/>
              </a:ext>
            </a:extLst>
          </p:cNvPr>
          <p:cNvSpPr>
            <a:spLocks noGrp="1"/>
          </p:cNvSpPr>
          <p:nvPr>
            <p:ph idx="1"/>
          </p:nvPr>
        </p:nvSpPr>
        <p:spPr/>
        <p:txBody>
          <a:bodyPr>
            <a:normAutofit/>
          </a:bodyPr>
          <a:lstStyle/>
          <a:p>
            <a:r>
              <a:rPr lang="fr-FR" dirty="0"/>
              <a:t>Pour finir l’année avec un immense classique!</a:t>
            </a:r>
          </a:p>
          <a:p>
            <a:r>
              <a:rPr lang="fr-FR" dirty="0"/>
              <a:t>Classique, mais tellement actuel! On y parle d’hypocrisie, de consentement, d’abus d’autorité…</a:t>
            </a:r>
          </a:p>
          <a:p>
            <a:r>
              <a:rPr lang="fr-FR" dirty="0"/>
              <a:t>Pour les alexandrins et la langue du </a:t>
            </a:r>
            <a:r>
              <a:rPr lang="fr-FR"/>
              <a:t>XVIIème siècle</a:t>
            </a:r>
            <a:endParaRPr lang="fr-FR" dirty="0"/>
          </a:p>
        </p:txBody>
      </p:sp>
    </p:spTree>
    <p:extLst>
      <p:ext uri="{BB962C8B-B14F-4D97-AF65-F5344CB8AC3E}">
        <p14:creationId xmlns:p14="http://schemas.microsoft.com/office/powerpoint/2010/main" val="135532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4703BE-CD27-B16B-9CC6-52A9ACD8F88D}"/>
              </a:ext>
            </a:extLst>
          </p:cNvPr>
          <p:cNvSpPr>
            <a:spLocks noGrp="1"/>
          </p:cNvSpPr>
          <p:nvPr>
            <p:ph type="title"/>
          </p:nvPr>
        </p:nvSpPr>
        <p:spPr>
          <a:xfrm>
            <a:off x="1451579" y="751114"/>
            <a:ext cx="9603275" cy="669472"/>
          </a:xfrm>
        </p:spPr>
        <p:txBody>
          <a:bodyPr>
            <a:normAutofit/>
          </a:bodyPr>
          <a:lstStyle/>
          <a:p>
            <a:r>
              <a:rPr lang="fr-FR" dirty="0"/>
              <a:t>EN RESUME, POUR VOUS INSCRIRE</a:t>
            </a:r>
          </a:p>
        </p:txBody>
      </p:sp>
      <p:sp>
        <p:nvSpPr>
          <p:cNvPr id="3" name="Espace réservé du contenu 2">
            <a:extLst>
              <a:ext uri="{FF2B5EF4-FFF2-40B4-BE49-F238E27FC236}">
                <a16:creationId xmlns:a16="http://schemas.microsoft.com/office/drawing/2014/main" id="{D6C70F20-8FE6-E0A0-5C9B-F17EFBAE82FA}"/>
              </a:ext>
            </a:extLst>
          </p:cNvPr>
          <p:cNvSpPr>
            <a:spLocks noGrp="1"/>
          </p:cNvSpPr>
          <p:nvPr>
            <p:ph idx="1"/>
          </p:nvPr>
        </p:nvSpPr>
        <p:spPr>
          <a:xfrm>
            <a:off x="1012371" y="2449286"/>
            <a:ext cx="11005458" cy="3657600"/>
          </a:xfrm>
        </p:spPr>
        <p:txBody>
          <a:bodyPr>
            <a:noAutofit/>
          </a:bodyPr>
          <a:lstStyle/>
          <a:p>
            <a:r>
              <a:rPr lang="fr-FR" sz="2400" dirty="0"/>
              <a:t>Demandez un coupon d’inscription à votre prof de français ou à la documentaliste.</a:t>
            </a:r>
          </a:p>
          <a:p>
            <a:r>
              <a:rPr lang="fr-FR" sz="2400" dirty="0"/>
              <a:t>Remplissez-le au plus vite et rapportez-le, avec le chèque correspondant au règlement. Le tarif sera d’environ 20 euros la sortie, ce qui inclut le prix du bus!</a:t>
            </a:r>
          </a:p>
          <a:p>
            <a:r>
              <a:rPr lang="fr-FR" sz="2400" dirty="0"/>
              <a:t>Le soir de la sortie il vous faudra une pièce d’identité valide.</a:t>
            </a:r>
          </a:p>
          <a:p>
            <a:r>
              <a:rPr lang="fr-FR" sz="2400" dirty="0"/>
              <a:t>Attention, le nombre de places est limité! premiers arrivés , premiers servis!</a:t>
            </a:r>
          </a:p>
        </p:txBody>
      </p:sp>
    </p:spTree>
    <p:extLst>
      <p:ext uri="{BB962C8B-B14F-4D97-AF65-F5344CB8AC3E}">
        <p14:creationId xmlns:p14="http://schemas.microsoft.com/office/powerpoint/2010/main" val="32634738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93473F-95D4-7CA8-22DB-3FE0AE76979B}"/>
              </a:ext>
            </a:extLst>
          </p:cNvPr>
          <p:cNvSpPr>
            <a:spLocks noGrp="1"/>
          </p:cNvSpPr>
          <p:nvPr>
            <p:ph type="title"/>
          </p:nvPr>
        </p:nvSpPr>
        <p:spPr>
          <a:xfrm>
            <a:off x="1451579" y="427383"/>
            <a:ext cx="9603275" cy="2186608"/>
          </a:xfrm>
        </p:spPr>
        <p:txBody>
          <a:bodyPr>
            <a:normAutofit/>
          </a:bodyPr>
          <a:lstStyle/>
          <a:p>
            <a:r>
              <a:rPr lang="fr-FR" dirty="0"/>
              <a:t>Le collège est partenaire du </a:t>
            </a:r>
            <a:r>
              <a:rPr lang="fr-FR" dirty="0" err="1"/>
              <a:t>thEATRE</a:t>
            </a:r>
            <a:r>
              <a:rPr lang="fr-FR" dirty="0"/>
              <a:t> DE CAROUGE (a côté de </a:t>
            </a:r>
            <a:r>
              <a:rPr lang="fr-FR" dirty="0" err="1"/>
              <a:t>genève</a:t>
            </a:r>
            <a:r>
              <a:rPr lang="fr-FR" dirty="0"/>
              <a:t>) depuis de nombreuses années. </a:t>
            </a:r>
          </a:p>
        </p:txBody>
      </p:sp>
      <p:sp>
        <p:nvSpPr>
          <p:cNvPr id="3" name="Espace réservé du contenu 2">
            <a:extLst>
              <a:ext uri="{FF2B5EF4-FFF2-40B4-BE49-F238E27FC236}">
                <a16:creationId xmlns:a16="http://schemas.microsoft.com/office/drawing/2014/main" id="{2EA9E368-122E-851D-8330-BA50F51FF42F}"/>
              </a:ext>
            </a:extLst>
          </p:cNvPr>
          <p:cNvSpPr>
            <a:spLocks noGrp="1"/>
          </p:cNvSpPr>
          <p:nvPr>
            <p:ph idx="1"/>
          </p:nvPr>
        </p:nvSpPr>
        <p:spPr/>
        <p:txBody>
          <a:bodyPr/>
          <a:lstStyle/>
          <a:p>
            <a:r>
              <a:rPr lang="fr-FR" dirty="0"/>
              <a:t>Cinq spectacles dans l’année, pour des élèves abonnés de 4</a:t>
            </a:r>
            <a:r>
              <a:rPr lang="fr-FR" baseline="30000" dirty="0"/>
              <a:t>ème</a:t>
            </a:r>
            <a:r>
              <a:rPr lang="fr-FR" dirty="0"/>
              <a:t> et de 3</a:t>
            </a:r>
            <a:r>
              <a:rPr lang="fr-FR" baseline="30000" dirty="0"/>
              <a:t>ème</a:t>
            </a:r>
            <a:r>
              <a:rPr lang="fr-FR" dirty="0"/>
              <a:t>.</a:t>
            </a:r>
          </a:p>
          <a:p>
            <a:r>
              <a:rPr lang="fr-FR" dirty="0"/>
              <a:t>Des soirées entièrement organisées par le collège.</a:t>
            </a:r>
          </a:p>
          <a:p>
            <a:r>
              <a:rPr lang="fr-FR" dirty="0"/>
              <a:t>Des tarifs attractifs.</a:t>
            </a:r>
          </a:p>
        </p:txBody>
      </p:sp>
    </p:spTree>
    <p:extLst>
      <p:ext uri="{BB962C8B-B14F-4D97-AF65-F5344CB8AC3E}">
        <p14:creationId xmlns:p14="http://schemas.microsoft.com/office/powerpoint/2010/main" val="12564755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5073A0-F943-8BA4-6D97-8301AB2D6B9F}"/>
              </a:ext>
            </a:extLst>
          </p:cNvPr>
          <p:cNvSpPr>
            <a:spLocks noGrp="1"/>
          </p:cNvSpPr>
          <p:nvPr>
            <p:ph type="title"/>
          </p:nvPr>
        </p:nvSpPr>
        <p:spPr/>
        <p:txBody>
          <a:bodyPr/>
          <a:lstStyle/>
          <a:p>
            <a:r>
              <a:rPr lang="fr-FR" dirty="0"/>
              <a:t>DEROULEMENT DE LA SOIREE</a:t>
            </a:r>
          </a:p>
        </p:txBody>
      </p:sp>
      <p:sp>
        <p:nvSpPr>
          <p:cNvPr id="3" name="Espace réservé du contenu 2">
            <a:extLst>
              <a:ext uri="{FF2B5EF4-FFF2-40B4-BE49-F238E27FC236}">
                <a16:creationId xmlns:a16="http://schemas.microsoft.com/office/drawing/2014/main" id="{06A2A368-51F1-8C26-2D21-A5D42C6EEA65}"/>
              </a:ext>
            </a:extLst>
          </p:cNvPr>
          <p:cNvSpPr>
            <a:spLocks noGrp="1"/>
          </p:cNvSpPr>
          <p:nvPr>
            <p:ph idx="1"/>
          </p:nvPr>
        </p:nvSpPr>
        <p:spPr/>
        <p:txBody>
          <a:bodyPr/>
          <a:lstStyle/>
          <a:p>
            <a:r>
              <a:rPr lang="fr-FR" dirty="0"/>
              <a:t>Départ en bus du collège, en général vers 17h30</a:t>
            </a:r>
          </a:p>
          <a:p>
            <a:r>
              <a:rPr lang="fr-FR" dirty="0"/>
              <a:t>Pique-nique sur place</a:t>
            </a:r>
          </a:p>
          <a:p>
            <a:r>
              <a:rPr lang="fr-FR" dirty="0"/>
              <a:t>Représentation</a:t>
            </a:r>
          </a:p>
          <a:p>
            <a:r>
              <a:rPr lang="fr-FR" dirty="0"/>
              <a:t>Retour en bus au collège</a:t>
            </a:r>
          </a:p>
          <a:p>
            <a:r>
              <a:rPr lang="fr-FR" dirty="0"/>
              <a:t>Il suffit de prévoir une autorisation de sortie, qui vous sera fournie, une autorisation de sortie du territoire (que vous avez normalement donné au collège au moment de votre inscription), et votre pique-nique</a:t>
            </a:r>
          </a:p>
        </p:txBody>
      </p:sp>
    </p:spTree>
    <p:extLst>
      <p:ext uri="{BB962C8B-B14F-4D97-AF65-F5344CB8AC3E}">
        <p14:creationId xmlns:p14="http://schemas.microsoft.com/office/powerpoint/2010/main" val="26143908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0E0B8B-5480-43F0-D779-BAA598C49E51}"/>
              </a:ext>
            </a:extLst>
          </p:cNvPr>
          <p:cNvSpPr>
            <a:spLocks noGrp="1"/>
          </p:cNvSpPr>
          <p:nvPr>
            <p:ph type="title"/>
          </p:nvPr>
        </p:nvSpPr>
        <p:spPr>
          <a:xfrm>
            <a:off x="467139" y="208722"/>
            <a:ext cx="5279313" cy="1187622"/>
          </a:xfrm>
        </p:spPr>
        <p:txBody>
          <a:bodyPr>
            <a:normAutofit fontScale="90000"/>
          </a:bodyPr>
          <a:lstStyle/>
          <a:p>
            <a:r>
              <a:rPr lang="fr-FR" dirty="0"/>
              <a:t>Le </a:t>
            </a:r>
            <a:r>
              <a:rPr lang="fr-FR" dirty="0" err="1"/>
              <a:t>LieU</a:t>
            </a:r>
            <a:br>
              <a:rPr lang="fr-FR"/>
            </a:br>
            <a:br>
              <a:rPr lang="fr-FR"/>
            </a:br>
            <a:br>
              <a:rPr lang="fr-FR"/>
            </a:br>
            <a:br>
              <a:rPr lang="fr-FR"/>
            </a:br>
            <a:br>
              <a:rPr lang="fr-FR" dirty="0"/>
            </a:br>
            <a:r>
              <a:rPr lang="fr-FR" dirty="0"/>
              <a:t>- un </a:t>
            </a:r>
            <a:r>
              <a:rPr lang="fr-FR" dirty="0" err="1"/>
              <a:t>theatre</a:t>
            </a:r>
            <a:r>
              <a:rPr lang="fr-FR" dirty="0"/>
              <a:t> </a:t>
            </a:r>
            <a:r>
              <a:rPr lang="fr-FR" dirty="0" err="1"/>
              <a:t>entierement</a:t>
            </a:r>
            <a:r>
              <a:rPr lang="fr-FR" dirty="0"/>
              <a:t> rénové</a:t>
            </a:r>
            <a:br>
              <a:rPr lang="fr-FR" dirty="0"/>
            </a:br>
            <a:r>
              <a:rPr lang="fr-FR" dirty="0"/>
              <a:t>- un espace convivial où manger et boire avant le spectacle</a:t>
            </a:r>
          </a:p>
        </p:txBody>
      </p:sp>
      <p:pic>
        <p:nvPicPr>
          <p:cNvPr id="5" name="Espace réservé du contenu 4">
            <a:extLst>
              <a:ext uri="{FF2B5EF4-FFF2-40B4-BE49-F238E27FC236}">
                <a16:creationId xmlns:a16="http://schemas.microsoft.com/office/drawing/2014/main" id="{7DF0B144-2828-45D2-0408-66B48784ED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49545" y="0"/>
            <a:ext cx="5775316" cy="4620253"/>
          </a:xfrm>
        </p:spPr>
      </p:pic>
      <p:pic>
        <p:nvPicPr>
          <p:cNvPr id="7" name="Image 6">
            <a:extLst>
              <a:ext uri="{FF2B5EF4-FFF2-40B4-BE49-F238E27FC236}">
                <a16:creationId xmlns:a16="http://schemas.microsoft.com/office/drawing/2014/main" id="{66BC709E-4CF7-376A-76EF-A94D330888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449" y="2435919"/>
            <a:ext cx="6168421" cy="4114337"/>
          </a:xfrm>
          <a:prstGeom prst="rect">
            <a:avLst/>
          </a:prstGeom>
        </p:spPr>
      </p:pic>
      <p:pic>
        <p:nvPicPr>
          <p:cNvPr id="9" name="Image 8">
            <a:extLst>
              <a:ext uri="{FF2B5EF4-FFF2-40B4-BE49-F238E27FC236}">
                <a16:creationId xmlns:a16="http://schemas.microsoft.com/office/drawing/2014/main" id="{C8DAC0E1-0507-46DE-4391-2AE55B4FD8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6452" y="2942352"/>
            <a:ext cx="6414052" cy="3607904"/>
          </a:xfrm>
          <a:prstGeom prst="rect">
            <a:avLst/>
          </a:prstGeom>
        </p:spPr>
      </p:pic>
      <p:pic>
        <p:nvPicPr>
          <p:cNvPr id="11" name="Image 10">
            <a:extLst>
              <a:ext uri="{FF2B5EF4-FFF2-40B4-BE49-F238E27FC236}">
                <a16:creationId xmlns:a16="http://schemas.microsoft.com/office/drawing/2014/main" id="{578112F4-1B1C-2ABA-00FA-1278643197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3870" y="0"/>
            <a:ext cx="4992634" cy="1639827"/>
          </a:xfrm>
          <a:prstGeom prst="rect">
            <a:avLst/>
          </a:prstGeom>
        </p:spPr>
      </p:pic>
    </p:spTree>
    <p:extLst>
      <p:ext uri="{BB962C8B-B14F-4D97-AF65-F5344CB8AC3E}">
        <p14:creationId xmlns:p14="http://schemas.microsoft.com/office/powerpoint/2010/main" val="13808613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3441E3-9C5B-63D8-B8FE-B41654128DE5}"/>
              </a:ext>
            </a:extLst>
          </p:cNvPr>
          <p:cNvSpPr>
            <a:spLocks noGrp="1"/>
          </p:cNvSpPr>
          <p:nvPr>
            <p:ph type="title"/>
          </p:nvPr>
        </p:nvSpPr>
        <p:spPr/>
        <p:txBody>
          <a:bodyPr/>
          <a:lstStyle/>
          <a:p>
            <a:r>
              <a:rPr lang="fr-FR" dirty="0"/>
              <a:t>LA SAISON</a:t>
            </a:r>
          </a:p>
        </p:txBody>
      </p:sp>
      <p:sp>
        <p:nvSpPr>
          <p:cNvPr id="3" name="Espace réservé du contenu 2">
            <a:extLst>
              <a:ext uri="{FF2B5EF4-FFF2-40B4-BE49-F238E27FC236}">
                <a16:creationId xmlns:a16="http://schemas.microsoft.com/office/drawing/2014/main" id="{7680FDDE-B1C8-ADED-2613-D8277BDD960C}"/>
              </a:ext>
            </a:extLst>
          </p:cNvPr>
          <p:cNvSpPr>
            <a:spLocks noGrp="1"/>
          </p:cNvSpPr>
          <p:nvPr>
            <p:ph idx="1"/>
          </p:nvPr>
        </p:nvSpPr>
        <p:spPr/>
        <p:txBody>
          <a:bodyPr/>
          <a:lstStyle/>
          <a:p>
            <a:r>
              <a:rPr lang="fr-FR" dirty="0"/>
              <a:t>Nous vous proposons 5 spectacles</a:t>
            </a:r>
          </a:p>
        </p:txBody>
      </p:sp>
    </p:spTree>
    <p:extLst>
      <p:ext uri="{BB962C8B-B14F-4D97-AF65-F5344CB8AC3E}">
        <p14:creationId xmlns:p14="http://schemas.microsoft.com/office/powerpoint/2010/main" val="21455367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626C5E-F8A7-30FE-DFD9-24BA05ACF420}"/>
              </a:ext>
            </a:extLst>
          </p:cNvPr>
          <p:cNvSpPr>
            <a:spLocks noGrp="1"/>
          </p:cNvSpPr>
          <p:nvPr>
            <p:ph type="title"/>
          </p:nvPr>
        </p:nvSpPr>
        <p:spPr/>
        <p:txBody>
          <a:bodyPr/>
          <a:lstStyle/>
          <a:p>
            <a:r>
              <a:rPr lang="fr-FR" dirty="0"/>
              <a:t>LES GROS PATINENT BIEN, de </a:t>
            </a:r>
            <a:r>
              <a:rPr lang="fr-FR" dirty="0" err="1"/>
              <a:t>OLIVIer</a:t>
            </a:r>
            <a:r>
              <a:rPr lang="fr-FR" dirty="0"/>
              <a:t> MARTIN-SALVAN et PIERRE GUILLOIS (30 SEPTEMBRE)</a:t>
            </a:r>
          </a:p>
        </p:txBody>
      </p:sp>
      <p:sp>
        <p:nvSpPr>
          <p:cNvPr id="3" name="Espace réservé du contenu 2">
            <a:extLst>
              <a:ext uri="{FF2B5EF4-FFF2-40B4-BE49-F238E27FC236}">
                <a16:creationId xmlns:a16="http://schemas.microsoft.com/office/drawing/2014/main" id="{3D282935-E500-C79B-AC42-6FE6B2F1A5B7}"/>
              </a:ext>
            </a:extLst>
          </p:cNvPr>
          <p:cNvSpPr>
            <a:spLocks noGrp="1"/>
          </p:cNvSpPr>
          <p:nvPr>
            <p:ph idx="1"/>
          </p:nvPr>
        </p:nvSpPr>
        <p:spPr/>
        <p:txBody>
          <a:bodyPr/>
          <a:lstStyle/>
          <a:p>
            <a:r>
              <a:rPr lang="fr-FR" dirty="0"/>
              <a:t>Un spectacle complètement loufoque! C’est dynamique et inédit.</a:t>
            </a:r>
          </a:p>
          <a:p>
            <a:r>
              <a:rPr lang="fr-FR" dirty="0"/>
              <a:t>Pas de texte!!!! Vous entendrez du grommelot, verrez des clowneries, et comprendrez quand même l’histoire! C’est un véritable univers dans lequel vous embarquent les deux comédiens. </a:t>
            </a:r>
          </a:p>
          <a:p>
            <a:r>
              <a:rPr lang="fr-FR" dirty="0"/>
              <a:t>Des techniques variées: clown, burlesque, cabaret…</a:t>
            </a:r>
          </a:p>
          <a:p>
            <a:r>
              <a:rPr lang="fr-FR" dirty="0"/>
              <a:t>Des thématiques actuelles, sur la consommation, les inégalités..</a:t>
            </a:r>
          </a:p>
          <a:p>
            <a:endParaRPr lang="fr-FR" dirty="0"/>
          </a:p>
          <a:p>
            <a:endParaRPr lang="fr-FR" dirty="0"/>
          </a:p>
        </p:txBody>
      </p:sp>
    </p:spTree>
    <p:extLst>
      <p:ext uri="{BB962C8B-B14F-4D97-AF65-F5344CB8AC3E}">
        <p14:creationId xmlns:p14="http://schemas.microsoft.com/office/powerpoint/2010/main" val="7751171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D5012E-0D28-0206-B546-FD7B90CD5914}"/>
              </a:ext>
            </a:extLst>
          </p:cNvPr>
          <p:cNvSpPr>
            <a:spLocks noGrp="1"/>
          </p:cNvSpPr>
          <p:nvPr>
            <p:ph type="title"/>
          </p:nvPr>
        </p:nvSpPr>
        <p:spPr/>
        <p:txBody>
          <a:bodyPr/>
          <a:lstStyle/>
          <a:p>
            <a:endParaRPr lang="fr-FR"/>
          </a:p>
        </p:txBody>
      </p:sp>
      <p:pic>
        <p:nvPicPr>
          <p:cNvPr id="7" name="Média en ligne 6" title="Les Gros patinent bien - Cabaret carton">
            <a:hlinkClick r:id="" action="ppaction://media"/>
            <a:extLst>
              <a:ext uri="{FF2B5EF4-FFF2-40B4-BE49-F238E27FC236}">
                <a16:creationId xmlns:a16="http://schemas.microsoft.com/office/drawing/2014/main" id="{60EF7016-0EA9-597A-BEE7-2AFA71931AE5}"/>
              </a:ext>
            </a:extLst>
          </p:cNvPr>
          <p:cNvPicPr>
            <a:picLocks noRot="1" noChangeAspect="1"/>
          </p:cNvPicPr>
          <p:nvPr>
            <a:videoFile r:link="rId1"/>
          </p:nvPr>
        </p:nvPicPr>
        <p:blipFill>
          <a:blip r:embed="rId3"/>
          <a:stretch>
            <a:fillRect/>
          </a:stretch>
        </p:blipFill>
        <p:spPr>
          <a:xfrm>
            <a:off x="0" y="-55463"/>
            <a:ext cx="12192000" cy="6883095"/>
          </a:xfrm>
          <a:prstGeom prst="rect">
            <a:avLst/>
          </a:prstGeom>
        </p:spPr>
      </p:pic>
    </p:spTree>
    <p:extLst>
      <p:ext uri="{BB962C8B-B14F-4D97-AF65-F5344CB8AC3E}">
        <p14:creationId xmlns:p14="http://schemas.microsoft.com/office/powerpoint/2010/main" val="2832053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E9DF6F-61AD-09C3-8D95-A2F64052CBB3}"/>
              </a:ext>
            </a:extLst>
          </p:cNvPr>
          <p:cNvSpPr>
            <a:spLocks noGrp="1"/>
          </p:cNvSpPr>
          <p:nvPr>
            <p:ph type="title"/>
          </p:nvPr>
        </p:nvSpPr>
        <p:spPr/>
        <p:txBody>
          <a:bodyPr/>
          <a:lstStyle/>
          <a:p>
            <a:r>
              <a:rPr lang="fr-FR" dirty="0"/>
              <a:t>LE POISSON-SCORPION, de </a:t>
            </a:r>
            <a:r>
              <a:rPr lang="fr-FR" dirty="0" err="1"/>
              <a:t>NiCOLAS</a:t>
            </a:r>
            <a:r>
              <a:rPr lang="fr-FR" dirty="0"/>
              <a:t> BOUVIER(25 novembre)</a:t>
            </a:r>
          </a:p>
        </p:txBody>
      </p:sp>
      <p:sp>
        <p:nvSpPr>
          <p:cNvPr id="3" name="Espace réservé du contenu 2">
            <a:extLst>
              <a:ext uri="{FF2B5EF4-FFF2-40B4-BE49-F238E27FC236}">
                <a16:creationId xmlns:a16="http://schemas.microsoft.com/office/drawing/2014/main" id="{EF58CEC4-04AD-B548-C2A1-B8A8B4F04C03}"/>
              </a:ext>
            </a:extLst>
          </p:cNvPr>
          <p:cNvSpPr>
            <a:spLocks noGrp="1"/>
          </p:cNvSpPr>
          <p:nvPr>
            <p:ph idx="1"/>
          </p:nvPr>
        </p:nvSpPr>
        <p:spPr/>
        <p:txBody>
          <a:bodyPr/>
          <a:lstStyle/>
          <a:p>
            <a:r>
              <a:rPr lang="fr-FR" dirty="0"/>
              <a:t>Pour ceux qui ont vu L’Usage du Monde l’année dernière. Nicolas Bouvier livre à nouveau un récit envoûtant de ses aventures, entre magique, bizarre et exotisme. </a:t>
            </a:r>
          </a:p>
          <a:p>
            <a:r>
              <a:rPr lang="fr-FR" dirty="0"/>
              <a:t>Pour la beauté des mots et du texte. Il faut se laisser emporter. </a:t>
            </a:r>
          </a:p>
          <a:p>
            <a:r>
              <a:rPr lang="fr-FR" dirty="0"/>
              <a:t>Pour le comédien Samuel Labarthe, que vous avez certainement vu au cinéma et à la télévision. </a:t>
            </a:r>
          </a:p>
        </p:txBody>
      </p:sp>
    </p:spTree>
    <p:extLst>
      <p:ext uri="{BB962C8B-B14F-4D97-AF65-F5344CB8AC3E}">
        <p14:creationId xmlns:p14="http://schemas.microsoft.com/office/powerpoint/2010/main" val="23153752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FA89D1-98AB-B9F1-5D53-FDAF82708129}"/>
              </a:ext>
            </a:extLst>
          </p:cNvPr>
          <p:cNvSpPr>
            <a:spLocks noGrp="1"/>
          </p:cNvSpPr>
          <p:nvPr>
            <p:ph type="title"/>
          </p:nvPr>
        </p:nvSpPr>
        <p:spPr/>
        <p:txBody>
          <a:bodyPr>
            <a:normAutofit fontScale="90000"/>
          </a:bodyPr>
          <a:lstStyle/>
          <a:p>
            <a:r>
              <a:rPr lang="fr-FR" dirty="0"/>
              <a:t>LES BIJOUX DE LA CASTAFIORE, CHRISTIANE SUTER? DOMINIQUE CATTON, reprise de la </a:t>
            </a:r>
            <a:r>
              <a:rPr lang="fr-FR" dirty="0" err="1"/>
              <a:t>MISe</a:t>
            </a:r>
            <a:r>
              <a:rPr lang="fr-FR" dirty="0"/>
              <a:t> EN </a:t>
            </a:r>
            <a:r>
              <a:rPr lang="fr-FR" dirty="0" err="1"/>
              <a:t>Scene</a:t>
            </a:r>
            <a:r>
              <a:rPr lang="fr-FR" dirty="0"/>
              <a:t> de JEAN LIERMIER(9 </a:t>
            </a:r>
            <a:r>
              <a:rPr lang="fr-FR" dirty="0" err="1"/>
              <a:t>decembre</a:t>
            </a:r>
            <a:r>
              <a:rPr lang="fr-FR" dirty="0"/>
              <a:t> ou 16 </a:t>
            </a:r>
            <a:r>
              <a:rPr lang="fr-FR" dirty="0" err="1"/>
              <a:t>decembre</a:t>
            </a:r>
            <a:r>
              <a:rPr lang="fr-FR" dirty="0"/>
              <a:t>)</a:t>
            </a:r>
          </a:p>
        </p:txBody>
      </p:sp>
      <p:sp>
        <p:nvSpPr>
          <p:cNvPr id="3" name="Espace réservé du contenu 2">
            <a:extLst>
              <a:ext uri="{FF2B5EF4-FFF2-40B4-BE49-F238E27FC236}">
                <a16:creationId xmlns:a16="http://schemas.microsoft.com/office/drawing/2014/main" id="{0B9C2BFD-2E47-F01C-8A05-45849CB29986}"/>
              </a:ext>
            </a:extLst>
          </p:cNvPr>
          <p:cNvSpPr>
            <a:spLocks noGrp="1"/>
          </p:cNvSpPr>
          <p:nvPr>
            <p:ph idx="1"/>
          </p:nvPr>
        </p:nvSpPr>
        <p:spPr>
          <a:xfrm>
            <a:off x="1192697" y="2305878"/>
            <a:ext cx="9862158" cy="3160467"/>
          </a:xfrm>
        </p:spPr>
        <p:txBody>
          <a:bodyPr/>
          <a:lstStyle/>
          <a:p>
            <a:r>
              <a:rPr lang="fr-FR" dirty="0"/>
              <a:t>Pour les fans de TINTIN, bien sûr! Inutile d’en dire plus sur ce célébrissime personnage de Bande-Dessinée. Ici on voit les ponts entre l’art théâtral et la BD. C’est la seule adaptation d’un album de Tintin! C’est un spectacle mythique!</a:t>
            </a:r>
          </a:p>
          <a:p>
            <a:r>
              <a:rPr lang="fr-FR" dirty="0"/>
              <a:t>Vous découvrirez le théâtre de boulevard, ou vaudeville, avec des quiproquos, des lapsus. Sans compter qu’il s’agit d’une enquête à suspense! Qui donc a dérobé l’émeraude de la </a:t>
            </a:r>
            <a:r>
              <a:rPr lang="fr-FR" dirty="0" err="1"/>
              <a:t>Castafiore</a:t>
            </a:r>
            <a:r>
              <a:rPr lang="fr-FR" dirty="0"/>
              <a:t>?</a:t>
            </a:r>
          </a:p>
        </p:txBody>
      </p:sp>
    </p:spTree>
    <p:extLst>
      <p:ext uri="{BB962C8B-B14F-4D97-AF65-F5344CB8AC3E}">
        <p14:creationId xmlns:p14="http://schemas.microsoft.com/office/powerpoint/2010/main" val="1974004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alerie">
  <a:themeElements>
    <a:clrScheme name="Galerie">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ie">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ie">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0</TotalTime>
  <Words>612</Words>
  <Application>Microsoft Office PowerPoint</Application>
  <PresentationFormat>Grand écran</PresentationFormat>
  <Paragraphs>40</Paragraphs>
  <Slides>13</Slides>
  <Notes>0</Notes>
  <HiddenSlides>0</HiddenSlides>
  <MMClips>2</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13</vt:i4>
      </vt:variant>
    </vt:vector>
  </HeadingPairs>
  <TitlesOfParts>
    <vt:vector size="16" baseType="lpstr">
      <vt:lpstr>Arial</vt:lpstr>
      <vt:lpstr>Gill Sans MT</vt:lpstr>
      <vt:lpstr>Galerie</vt:lpstr>
      <vt:lpstr>ABONNEZ-VOUS AU THEATRE DE CAROUGE!</vt:lpstr>
      <vt:lpstr>Le collège est partenaire du thEATRE DE CAROUGE (a côté de genève) depuis de nombreuses années. </vt:lpstr>
      <vt:lpstr>DEROULEMENT DE LA SOIREE</vt:lpstr>
      <vt:lpstr>Le LieU     - un theatre entierement rénové - un espace convivial où manger et boire avant le spectacle</vt:lpstr>
      <vt:lpstr>LA SAISON</vt:lpstr>
      <vt:lpstr>LES GROS PATINENT BIEN, de OLIVIer MARTIN-SALVAN et PIERRE GUILLOIS (30 SEPTEMBRE)</vt:lpstr>
      <vt:lpstr>Présentation PowerPoint</vt:lpstr>
      <vt:lpstr>LE POISSON-SCORPION, de NiCOLAS BOUVIER(25 novembre)</vt:lpstr>
      <vt:lpstr>LES BIJOUX DE LA CASTAFIORE, CHRISTIANE SUTER? DOMINIQUE CATTON, reprise de la MISe EN Scene de JEAN LIERMIER(9 decembre ou 16 decembre)</vt:lpstr>
      <vt:lpstr>Présentation PowerPoint</vt:lpstr>
      <vt:lpstr>LES MESSAGERES d’APReS ANTIGONE DE SOPHOCLE (20 ou 22 janvier)</vt:lpstr>
      <vt:lpstr>LE TARTUFFE, MOLIERE (3 mars)</vt:lpstr>
      <vt:lpstr>EN RESUME, POUR VOUS INSCRIRE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Aliénor Cantal</dc:creator>
  <cp:lastModifiedBy>Aliénor Cantal</cp:lastModifiedBy>
  <cp:revision>3</cp:revision>
  <dcterms:created xsi:type="dcterms:W3CDTF">2024-08-31T15:24:11Z</dcterms:created>
  <dcterms:modified xsi:type="dcterms:W3CDTF">2025-08-13T09:45:24Z</dcterms:modified>
</cp:coreProperties>
</file>