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EAC06-F9AF-7202-B987-25B49E62CD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8644" y="2064896"/>
            <a:ext cx="9405988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Réunion parents de 3</a:t>
            </a:r>
            <a:r>
              <a:rPr lang="fr-FR" baseline="30000" dirty="0"/>
              <a:t>ème</a:t>
            </a:r>
            <a:br>
              <a:rPr lang="fr-FR" baseline="30000" dirty="0"/>
            </a:br>
            <a:br>
              <a:rPr lang="fr-FR" dirty="0"/>
            </a:br>
            <a:r>
              <a:rPr lang="fr-FR" sz="6700" b="1" dirty="0"/>
              <a:t>Le calendrier de l’année</a:t>
            </a:r>
          </a:p>
        </p:txBody>
      </p:sp>
    </p:spTree>
    <p:extLst>
      <p:ext uri="{BB962C8B-B14F-4D97-AF65-F5344CB8AC3E}">
        <p14:creationId xmlns:p14="http://schemas.microsoft.com/office/powerpoint/2010/main" val="2068291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AEFB7-C7DD-835D-6C38-5D831B372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3741BB-328A-055E-7491-FC331A9D1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3966" y="2869367"/>
            <a:ext cx="8915400" cy="11192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400" dirty="0"/>
              <a:t>Merci pour votre attention.</a:t>
            </a:r>
          </a:p>
        </p:txBody>
      </p:sp>
    </p:spTree>
    <p:extLst>
      <p:ext uri="{BB962C8B-B14F-4D97-AF65-F5344CB8AC3E}">
        <p14:creationId xmlns:p14="http://schemas.microsoft.com/office/powerpoint/2010/main" val="3863406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E03BBE-8C5F-A402-BE9C-02FFEDAEF5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700" dirty="0"/>
              <a:t>Année importante -  palier d’orientation</a:t>
            </a:r>
          </a:p>
          <a:p>
            <a:endParaRPr lang="fr-FR" sz="2700" dirty="0"/>
          </a:p>
          <a:p>
            <a:endParaRPr lang="fr-FR" sz="2700" dirty="0"/>
          </a:p>
          <a:p>
            <a:r>
              <a:rPr lang="fr-FR" sz="2700" dirty="0"/>
              <a:t>               Orientation     Affectation      Inscription</a:t>
            </a:r>
          </a:p>
          <a:p>
            <a:endParaRPr lang="fr-FR" sz="2700" dirty="0"/>
          </a:p>
          <a:p>
            <a:endParaRPr lang="fr-FR" sz="27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A66441E-F6BA-2527-0AE0-3CF2ADF0D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885" y="3395272"/>
            <a:ext cx="864668" cy="71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2E1A4D0-A725-42F0-9DA3-8E81D6143B74}"/>
              </a:ext>
            </a:extLst>
          </p:cNvPr>
          <p:cNvSpPr txBox="1"/>
          <p:nvPr/>
        </p:nvSpPr>
        <p:spPr>
          <a:xfrm>
            <a:off x="4072804" y="4584850"/>
            <a:ext cx="2482854" cy="852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E0EFB12-2D54-4666-B6A4-5DA118FAB13E}"/>
              </a:ext>
            </a:extLst>
          </p:cNvPr>
          <p:cNvSpPr txBox="1"/>
          <p:nvPr/>
        </p:nvSpPr>
        <p:spPr>
          <a:xfrm>
            <a:off x="3805084" y="4737250"/>
            <a:ext cx="2902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Quelle formation pour mon enfant? </a:t>
            </a:r>
          </a:p>
          <a:p>
            <a:pPr algn="ctr"/>
            <a:r>
              <a:rPr lang="fr-FR" sz="1600" dirty="0"/>
              <a:t>CAP / Bac Pro / 2nd GT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D2FDBEB-CE14-4E20-92B1-1E40C5DE0178}"/>
              </a:ext>
            </a:extLst>
          </p:cNvPr>
          <p:cNvSpPr txBox="1"/>
          <p:nvPr/>
        </p:nvSpPr>
        <p:spPr>
          <a:xfrm>
            <a:off x="6842173" y="4983471"/>
            <a:ext cx="2902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Dans quel établissement?</a:t>
            </a:r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EDF826FD-211A-45CA-B23E-92E78A599952}"/>
              </a:ext>
            </a:extLst>
          </p:cNvPr>
          <p:cNvSpPr/>
          <p:nvPr/>
        </p:nvSpPr>
        <p:spPr>
          <a:xfrm>
            <a:off x="5256571" y="4262284"/>
            <a:ext cx="200332" cy="474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 : bas 9">
            <a:extLst>
              <a:ext uri="{FF2B5EF4-FFF2-40B4-BE49-F238E27FC236}">
                <a16:creationId xmlns:a16="http://schemas.microsoft.com/office/drawing/2014/main" id="{54052D9E-AA4C-485F-A800-261130CF82B3}"/>
              </a:ext>
            </a:extLst>
          </p:cNvPr>
          <p:cNvSpPr/>
          <p:nvPr/>
        </p:nvSpPr>
        <p:spPr>
          <a:xfrm>
            <a:off x="7639259" y="4262283"/>
            <a:ext cx="200332" cy="721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1041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DB90D-A54F-4F64-2A1E-CF959D728D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A5E433-61FD-29C6-82B7-F5EB12F2E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200" b="1" dirty="0"/>
              <a:t>Septembre 2025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A3A777-6CEE-DD67-6A46-F2D6707B8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3711" y="2133599"/>
            <a:ext cx="9540901" cy="4372131"/>
          </a:xfrm>
        </p:spPr>
        <p:txBody>
          <a:bodyPr>
            <a:normAutofit fontScale="70000" lnSpcReduction="20000"/>
          </a:bodyPr>
          <a:lstStyle/>
          <a:p>
            <a:r>
              <a:rPr lang="fr-FR" sz="3200" dirty="0"/>
              <a:t>16/09 : Réunion d’informations aux parents</a:t>
            </a:r>
          </a:p>
          <a:p>
            <a:endParaRPr lang="fr-FR" sz="3200" dirty="0"/>
          </a:p>
          <a:p>
            <a:r>
              <a:rPr lang="fr-FR" sz="3200" dirty="0"/>
              <a:t>Formation PSC1</a:t>
            </a:r>
          </a:p>
          <a:p>
            <a:pPr marL="0" indent="0">
              <a:buNone/>
            </a:pPr>
            <a:endParaRPr lang="fr-FR" sz="3200" dirty="0"/>
          </a:p>
          <a:p>
            <a:r>
              <a:rPr lang="fr-FR" sz="3200" dirty="0"/>
              <a:t>Vérification ou activation du compte </a:t>
            </a:r>
            <a:r>
              <a:rPr lang="fr-FR" sz="3200" dirty="0" err="1"/>
              <a:t>Edu’Connect</a:t>
            </a:r>
            <a:r>
              <a:rPr lang="fr-FR" sz="3200" dirty="0"/>
              <a:t> </a:t>
            </a:r>
          </a:p>
          <a:p>
            <a:pPr marL="0" indent="0">
              <a:buNone/>
            </a:pPr>
            <a:r>
              <a:rPr lang="fr-FR" sz="3200" dirty="0"/>
              <a:t>	Toutes les démarches passent par </a:t>
            </a:r>
            <a:r>
              <a:rPr lang="fr-FR" sz="3200" dirty="0" err="1"/>
              <a:t>Edu’Connect</a:t>
            </a: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r>
              <a:rPr lang="fr-FR" sz="3200" dirty="0"/>
              <a:t>Vérification des PAP avec les professeurs principaux en vue des aménagements</a:t>
            </a:r>
          </a:p>
          <a:p>
            <a:pPr marL="0" indent="0">
              <a:buNone/>
            </a:pPr>
            <a:endParaRPr lang="fr-FR" dirty="0"/>
          </a:p>
          <a:p>
            <a:pPr lvl="3"/>
            <a:r>
              <a:rPr lang="fr-FR" sz="2400" b="1" dirty="0"/>
              <a:t>  INCLUSCOL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944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EEE54-403F-FA61-9BED-FE2206CDE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E1BC98-A34C-21BB-7FE7-8780E6B70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200" b="1" dirty="0"/>
              <a:t>Octobre 2025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AF136C-2748-23A2-C392-C37FE23F08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/>
              <a:t>10/10 : Élection des représentants de parents d’élèves</a:t>
            </a:r>
          </a:p>
          <a:p>
            <a:endParaRPr lang="fr-FR" sz="2700" dirty="0"/>
          </a:p>
          <a:p>
            <a:pPr lvl="2"/>
            <a:r>
              <a:rPr lang="fr-FR" sz="2700" dirty="0"/>
              <a:t>Délégués de classe</a:t>
            </a:r>
          </a:p>
          <a:p>
            <a:pPr lvl="2"/>
            <a:r>
              <a:rPr lang="fr-FR" sz="2700" dirty="0"/>
              <a:t>Représentants au Conseil d’administration</a:t>
            </a:r>
          </a:p>
        </p:txBody>
      </p:sp>
    </p:spTree>
    <p:extLst>
      <p:ext uri="{BB962C8B-B14F-4D97-AF65-F5344CB8AC3E}">
        <p14:creationId xmlns:p14="http://schemas.microsoft.com/office/powerpoint/2010/main" val="1097658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83A60-F54D-3E7F-10F1-10C665DD5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671536-E446-3A93-BA68-277A2AA1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200" b="1" dirty="0"/>
              <a:t>Novembre - décembre 2025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D2387A-61A5-67C1-B062-EB592B3C6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3613" y="1905000"/>
            <a:ext cx="9390999" cy="4690672"/>
          </a:xfrm>
        </p:spPr>
        <p:txBody>
          <a:bodyPr>
            <a:normAutofit lnSpcReduction="10000"/>
          </a:bodyPr>
          <a:lstStyle/>
          <a:p>
            <a:r>
              <a:rPr lang="fr-FR" sz="2700" dirty="0"/>
              <a:t>Mini-forum voie pro au collège</a:t>
            </a:r>
          </a:p>
          <a:p>
            <a:pPr marL="0" indent="0">
              <a:buNone/>
            </a:pPr>
            <a:endParaRPr lang="fr-FR" sz="2700" dirty="0"/>
          </a:p>
          <a:p>
            <a:r>
              <a:rPr lang="fr-FR" sz="2700" dirty="0"/>
              <a:t>Fin du trimestre 1</a:t>
            </a:r>
          </a:p>
          <a:p>
            <a:endParaRPr lang="fr-FR" sz="2700" dirty="0"/>
          </a:p>
          <a:p>
            <a:r>
              <a:rPr lang="fr-FR" sz="2700" dirty="0"/>
              <a:t>Conseil de classe</a:t>
            </a:r>
          </a:p>
          <a:p>
            <a:endParaRPr lang="fr-FR" sz="2700" dirty="0"/>
          </a:p>
          <a:p>
            <a:r>
              <a:rPr lang="fr-FR" sz="2700" dirty="0"/>
              <a:t>08/12 : Remise des bulletins en main propre</a:t>
            </a:r>
          </a:p>
          <a:p>
            <a:endParaRPr lang="fr-FR" sz="2700" dirty="0"/>
          </a:p>
          <a:p>
            <a:r>
              <a:rPr lang="fr-FR" sz="2700" dirty="0"/>
              <a:t>1</a:t>
            </a:r>
            <a:r>
              <a:rPr lang="fr-FR" sz="2700" baseline="30000" dirty="0"/>
              <a:t>er</a:t>
            </a:r>
            <a:r>
              <a:rPr lang="fr-FR" sz="2700" dirty="0"/>
              <a:t> EOC (Entretiens d’Orientation Concertée) ciblés</a:t>
            </a:r>
          </a:p>
        </p:txBody>
      </p:sp>
    </p:spTree>
    <p:extLst>
      <p:ext uri="{BB962C8B-B14F-4D97-AF65-F5344CB8AC3E}">
        <p14:creationId xmlns:p14="http://schemas.microsoft.com/office/powerpoint/2010/main" val="3944613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07C60-774B-F110-3D29-114883828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75AB81-86BD-A671-07BB-AAEEE8719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200" b="1" dirty="0"/>
              <a:t>Février - mars 2025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FCB047-FBDF-59FC-53C0-9274182B2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407" y="1588957"/>
            <a:ext cx="9076205" cy="4322265"/>
          </a:xfrm>
        </p:spPr>
        <p:txBody>
          <a:bodyPr>
            <a:normAutofit lnSpcReduction="10000"/>
          </a:bodyPr>
          <a:lstStyle/>
          <a:p>
            <a:r>
              <a:rPr lang="fr-FR" sz="2700" dirty="0"/>
              <a:t>Du 2 au 6 février : stage d’observation</a:t>
            </a:r>
          </a:p>
          <a:p>
            <a:r>
              <a:rPr lang="fr-FR" sz="2700" dirty="0"/>
              <a:t>Fin février : remise du dossier d’orientation</a:t>
            </a:r>
          </a:p>
          <a:p>
            <a:endParaRPr lang="fr-FR" sz="2700" dirty="0"/>
          </a:p>
          <a:p>
            <a:r>
              <a:rPr lang="fr-FR" sz="2700" dirty="0"/>
              <a:t>Fin du trimestre 2</a:t>
            </a:r>
          </a:p>
          <a:p>
            <a:endParaRPr lang="fr-FR" sz="2700" dirty="0"/>
          </a:p>
          <a:p>
            <a:r>
              <a:rPr lang="fr-FR" sz="2700" dirty="0"/>
              <a:t>VŒUX D’ORIENTATION PROVISOIRES</a:t>
            </a:r>
          </a:p>
          <a:p>
            <a:r>
              <a:rPr lang="fr-FR" sz="2700" dirty="0"/>
              <a:t>Début mars : conseils de classe ---&gt; avis provisoire (favorable, réservé, défavorable)</a:t>
            </a:r>
          </a:p>
          <a:p>
            <a:r>
              <a:rPr lang="fr-FR" sz="2700" dirty="0"/>
              <a:t>2</a:t>
            </a:r>
            <a:r>
              <a:rPr lang="fr-FR" sz="2700" baseline="30000" dirty="0"/>
              <a:t>ème</a:t>
            </a:r>
            <a:r>
              <a:rPr lang="fr-FR" sz="2700" dirty="0"/>
              <a:t> session d’EOC</a:t>
            </a:r>
          </a:p>
        </p:txBody>
      </p:sp>
    </p:spTree>
    <p:extLst>
      <p:ext uri="{BB962C8B-B14F-4D97-AF65-F5344CB8AC3E}">
        <p14:creationId xmlns:p14="http://schemas.microsoft.com/office/powerpoint/2010/main" val="3489293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7DBA1F-B8DF-353F-0875-8769AE6D2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DB2B90-E102-AE4B-F785-847B19282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200" b="1" dirty="0"/>
              <a:t>Mars - avril 2025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0FB3A3-172F-F5B9-0B49-9AD3F9CD1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700" dirty="0"/>
              <a:t>Journées Portes Ouvertes (JPO) et Mini-stages</a:t>
            </a:r>
          </a:p>
          <a:p>
            <a:pPr lvl="3"/>
            <a:r>
              <a:rPr lang="fr-FR" sz="2200" dirty="0"/>
              <a:t>Voir informations sur Pronote</a:t>
            </a:r>
          </a:p>
          <a:p>
            <a:endParaRPr lang="fr-FR" sz="2700" dirty="0"/>
          </a:p>
          <a:p>
            <a:r>
              <a:rPr lang="fr-FR" sz="2700" dirty="0"/>
              <a:t>30-31 mars : DNB blanc (mêmes épreuves qu’au DNB)</a:t>
            </a:r>
          </a:p>
          <a:p>
            <a:pPr marL="0" indent="0">
              <a:buNone/>
            </a:pPr>
            <a:endParaRPr lang="fr-FR" sz="2700" dirty="0"/>
          </a:p>
          <a:p>
            <a:r>
              <a:rPr lang="fr-FR" sz="2700" dirty="0"/>
              <a:t>30 avril : Oral Blanc</a:t>
            </a:r>
          </a:p>
          <a:p>
            <a:endParaRPr lang="fr-FR" sz="2700" dirty="0"/>
          </a:p>
          <a:p>
            <a:endParaRPr lang="fr-FR" sz="2700" dirty="0"/>
          </a:p>
        </p:txBody>
      </p:sp>
    </p:spTree>
    <p:extLst>
      <p:ext uri="{BB962C8B-B14F-4D97-AF65-F5344CB8AC3E}">
        <p14:creationId xmlns:p14="http://schemas.microsoft.com/office/powerpoint/2010/main" val="591053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73867-9200-4CE7-CF00-8DB6258F2E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EF0F00-8604-A780-F117-D955784B1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200" b="1" dirty="0"/>
              <a:t>Mai 2025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56E6BC-18B9-6EA2-9CDB-0E7147FFF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700" dirty="0"/>
              <a:t>29/05 : Oral du DNB </a:t>
            </a:r>
          </a:p>
          <a:p>
            <a:r>
              <a:rPr lang="fr-FR" sz="2700" dirty="0"/>
              <a:t>Fin du 3è trimestre</a:t>
            </a:r>
          </a:p>
          <a:p>
            <a:r>
              <a:rPr lang="fr-FR" sz="2700" dirty="0"/>
              <a:t>VŒUX D’ORIENTATION DEFINITIFS</a:t>
            </a:r>
          </a:p>
          <a:p>
            <a:r>
              <a:rPr lang="fr-FR" sz="2700" dirty="0"/>
              <a:t>VŒUX D’AFFECTATION</a:t>
            </a:r>
          </a:p>
          <a:p>
            <a:r>
              <a:rPr lang="fr-FR" sz="2700" dirty="0"/>
              <a:t>26-27 mai : Conseil de classe</a:t>
            </a:r>
          </a:p>
          <a:p>
            <a:r>
              <a:rPr lang="fr-FR" sz="2700" dirty="0"/>
              <a:t>conseils de classe ---&gt; avis définitif (favorable / défavorable)</a:t>
            </a:r>
          </a:p>
        </p:txBody>
      </p:sp>
    </p:spTree>
    <p:extLst>
      <p:ext uri="{BB962C8B-B14F-4D97-AF65-F5344CB8AC3E}">
        <p14:creationId xmlns:p14="http://schemas.microsoft.com/office/powerpoint/2010/main" val="3937800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A2881-2C80-29F5-DAA4-B440BC62D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80C266-8500-05F6-FDA2-D05858DA9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200" b="1" dirty="0"/>
              <a:t>Juin 2025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FA73E2-2E95-C908-E967-B103E0DF0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905000"/>
            <a:ext cx="8915400" cy="3777622"/>
          </a:xfrm>
        </p:spPr>
        <p:txBody>
          <a:bodyPr>
            <a:normAutofit/>
          </a:bodyPr>
          <a:lstStyle/>
          <a:p>
            <a:r>
              <a:rPr lang="fr-FR" sz="2700" dirty="0"/>
              <a:t>Commission d’appel si besoin</a:t>
            </a:r>
          </a:p>
          <a:p>
            <a:endParaRPr lang="fr-FR" sz="2700" dirty="0"/>
          </a:p>
          <a:p>
            <a:r>
              <a:rPr lang="fr-FR" sz="2700" dirty="0"/>
              <a:t>25-26 juin : épreuves écrites du DNB</a:t>
            </a:r>
          </a:p>
          <a:p>
            <a:endParaRPr lang="fr-FR" sz="2700" dirty="0"/>
          </a:p>
          <a:p>
            <a:r>
              <a:rPr lang="fr-FR" sz="2700" dirty="0"/>
              <a:t>Fin juin : résultats d’affectation</a:t>
            </a:r>
          </a:p>
          <a:p>
            <a:endParaRPr lang="fr-FR" sz="2700" dirty="0"/>
          </a:p>
          <a:p>
            <a:r>
              <a:rPr lang="fr-FR" sz="2700" dirty="0"/>
              <a:t>Début juillet : Inscriptions   			vacances!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3832FAD-C10B-333B-1E05-60EA800A5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964" y="4969383"/>
            <a:ext cx="725132" cy="60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337209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166</TotalTime>
  <Words>263</Words>
  <Application>Microsoft Office PowerPoint</Application>
  <PresentationFormat>Grand écran</PresentationFormat>
  <Paragraphs>66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Brin</vt:lpstr>
      <vt:lpstr>Réunion parents de 3ème  Le calendrier de l’année</vt:lpstr>
      <vt:lpstr>Présentation PowerPoint</vt:lpstr>
      <vt:lpstr>Septembre 2025</vt:lpstr>
      <vt:lpstr>Octobre 2025</vt:lpstr>
      <vt:lpstr>Novembre - décembre 2025</vt:lpstr>
      <vt:lpstr>Février - mars 2025</vt:lpstr>
      <vt:lpstr>Mars - avril 2025</vt:lpstr>
      <vt:lpstr>Mai 2025</vt:lpstr>
      <vt:lpstr>Juin 2025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parents de 3ème  Le calendrier de l’année</dc:title>
  <dc:creator>Fred et Fabie BESSAT</dc:creator>
  <cp:lastModifiedBy>Fabienne BESSAT</cp:lastModifiedBy>
  <cp:revision>9</cp:revision>
  <dcterms:created xsi:type="dcterms:W3CDTF">2025-09-10T14:52:20Z</dcterms:created>
  <dcterms:modified xsi:type="dcterms:W3CDTF">2025-09-12T13:55:06Z</dcterms:modified>
</cp:coreProperties>
</file>