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1" r:id="rId7"/>
    <p:sldId id="268" r:id="rId8"/>
    <p:sldId id="262" r:id="rId9"/>
    <p:sldId id="263" r:id="rId10"/>
    <p:sldId id="269"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8" d="100"/>
          <a:sy n="108" d="100"/>
        </p:scale>
        <p:origin x="7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5" name="Footer Placeholder 4"/>
          <p:cNvSpPr>
            <a:spLocks noGrp="1"/>
          </p:cNvSpPr>
          <p:nvPr>
            <p:ph type="ftr" sz="quarter" idx="11"/>
          </p:nvPr>
        </p:nvSpPr>
        <p:spPr>
          <a:xfrm>
            <a:off x="2416500" y="329307"/>
            <a:ext cx="4973915" cy="309201"/>
          </a:xfrm>
        </p:spPr>
        <p:txBody>
          <a:bodyPr/>
          <a:lstStyle/>
          <a:p>
            <a:endParaRPr lang="fr-FR" dirty="0"/>
          </a:p>
        </p:txBody>
      </p:sp>
      <p:sp>
        <p:nvSpPr>
          <p:cNvPr id="6" name="Slide Number Placeholder 5"/>
          <p:cNvSpPr>
            <a:spLocks noGrp="1"/>
          </p:cNvSpPr>
          <p:nvPr>
            <p:ph type="sldNum" sz="quarter" idx="12"/>
          </p:nvPr>
        </p:nvSpPr>
        <p:spPr>
          <a:xfrm>
            <a:off x="1437664" y="798973"/>
            <a:ext cx="811019" cy="503578"/>
          </a:xfrm>
        </p:spPr>
        <p:txBody>
          <a:bodyPr/>
          <a:lstStyle/>
          <a:p>
            <a:fld id="{C026F032-B213-4BCE-B552-9BB662D4DD49}" type="slidenum">
              <a:rPr lang="fr-FR" smtClean="0"/>
              <a:t>‹N°›</a:t>
            </a:fld>
            <a:endParaRPr lang="fr-FR"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4593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6" name="Slide Number Placeholder 5"/>
          <p:cNvSpPr>
            <a:spLocks noGrp="1"/>
          </p:cNvSpPr>
          <p:nvPr>
            <p:ph type="sldNum" sz="quarter" idx="12"/>
          </p:nvPr>
        </p:nvSpPr>
        <p:spPr/>
        <p:txBody>
          <a:bodyPr/>
          <a:lstStyle/>
          <a:p>
            <a:fld id="{C026F032-B213-4BCE-B552-9BB662D4DD49}" type="slidenum">
              <a:rPr lang="fr-FR" smtClean="0"/>
              <a:t>‹N°›</a:t>
            </a:fld>
            <a:endParaRPr lang="fr-FR"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03435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6" name="Slide Number Placeholder 5"/>
          <p:cNvSpPr>
            <a:spLocks noGrp="1"/>
          </p:cNvSpPr>
          <p:nvPr>
            <p:ph type="sldNum" sz="quarter" idx="12"/>
          </p:nvPr>
        </p:nvSpPr>
        <p:spPr/>
        <p:txBody>
          <a:bodyPr/>
          <a:lstStyle/>
          <a:p>
            <a:fld id="{C026F032-B213-4BCE-B552-9BB662D4DD49}" type="slidenum">
              <a:rPr lang="fr-FR" smtClean="0"/>
              <a:t>‹N°›</a:t>
            </a:fld>
            <a:endParaRPr lang="fr-FR"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11414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7" name="Slide Number Placeholder 6"/>
          <p:cNvSpPr>
            <a:spLocks noGrp="1"/>
          </p:cNvSpPr>
          <p:nvPr>
            <p:ph type="sldNum" sz="quarter" idx="12"/>
          </p:nvPr>
        </p:nvSpPr>
        <p:spPr/>
        <p:txBody>
          <a:bodyPr/>
          <a:lstStyle/>
          <a:p>
            <a:fld id="{C026F032-B213-4BCE-B552-9BB662D4DD49}" type="slidenum">
              <a:rPr lang="fr-FR" smtClean="0"/>
              <a:t>‹N°›</a:t>
            </a:fld>
            <a:endParaRPr lang="fr-FR"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02514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8" name="Footer Placeholder 7"/>
          <p:cNvSpPr>
            <a:spLocks noGrp="1"/>
          </p:cNvSpPr>
          <p:nvPr>
            <p:ph type="ftr" sz="quarter" idx="11"/>
          </p:nvPr>
        </p:nvSpPr>
        <p:spPr/>
        <p:txBody>
          <a:bodyPr/>
          <a:lstStyle/>
          <a:p>
            <a:endParaRPr lang="fr-FR" dirty="0"/>
          </a:p>
        </p:txBody>
      </p:sp>
      <p:sp>
        <p:nvSpPr>
          <p:cNvPr id="9" name="Slide Number Placeholder 8"/>
          <p:cNvSpPr>
            <a:spLocks noGrp="1"/>
          </p:cNvSpPr>
          <p:nvPr>
            <p:ph type="sldNum" sz="quarter" idx="12"/>
          </p:nvPr>
        </p:nvSpPr>
        <p:spPr/>
        <p:txBody>
          <a:bodyPr/>
          <a:lstStyle/>
          <a:p>
            <a:fld id="{C026F032-B213-4BCE-B552-9BB662D4DD49}" type="slidenum">
              <a:rPr lang="fr-FR" smtClean="0"/>
              <a:t>‹N°›</a:t>
            </a:fld>
            <a:endParaRPr lang="fr-FR"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5173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4" name="Footer Placeholder 3"/>
          <p:cNvSpPr>
            <a:spLocks noGrp="1"/>
          </p:cNvSpPr>
          <p:nvPr>
            <p:ph type="ftr" sz="quarter" idx="11"/>
          </p:nvPr>
        </p:nvSpPr>
        <p:spPr/>
        <p:txBody>
          <a:bodyPr/>
          <a:lstStyle/>
          <a:p>
            <a:endParaRPr lang="fr-FR" dirty="0"/>
          </a:p>
        </p:txBody>
      </p:sp>
      <p:sp>
        <p:nvSpPr>
          <p:cNvPr id="5" name="Slide Number Placeholder 4"/>
          <p:cNvSpPr>
            <a:spLocks noGrp="1"/>
          </p:cNvSpPr>
          <p:nvPr>
            <p:ph type="sldNum" sz="quarter" idx="12"/>
          </p:nvPr>
        </p:nvSpPr>
        <p:spPr/>
        <p:txBody>
          <a:bodyPr/>
          <a:lstStyle/>
          <a:p>
            <a:fld id="{C026F032-B213-4BCE-B552-9BB662D4DD49}" type="slidenum">
              <a:rPr lang="fr-FR" smtClean="0"/>
              <a:t>‹N°›</a:t>
            </a:fld>
            <a:endParaRPr lang="fr-FR"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7385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3" name="Footer Placeholder 2"/>
          <p:cNvSpPr>
            <a:spLocks noGrp="1"/>
          </p:cNvSpPr>
          <p:nvPr>
            <p:ph type="ftr" sz="quarter" idx="11"/>
          </p:nvPr>
        </p:nvSpPr>
        <p:spPr/>
        <p:txBody>
          <a:bodyPr/>
          <a:lstStyle/>
          <a:p>
            <a:endParaRPr lang="fr-FR" dirty="0"/>
          </a:p>
        </p:txBody>
      </p:sp>
      <p:sp>
        <p:nvSpPr>
          <p:cNvPr id="4" name="Slide Number Placeholder 3"/>
          <p:cNvSpPr>
            <a:spLocks noGrp="1"/>
          </p:cNvSpPr>
          <p:nvPr>
            <p:ph type="sldNum" sz="quarter" idx="12"/>
          </p:nvPr>
        </p:nvSpPr>
        <p:spPr/>
        <p:txBody>
          <a:bodyPr/>
          <a:lstStyle/>
          <a:p>
            <a:fld id="{C026F032-B213-4BCE-B552-9BB662D4DD49}" type="slidenum">
              <a:rPr lang="fr-FR" smtClean="0"/>
              <a:t>‹N°›</a:t>
            </a:fld>
            <a:endParaRPr lang="fr-FR" dirty="0"/>
          </a:p>
        </p:txBody>
      </p:sp>
    </p:spTree>
    <p:extLst>
      <p:ext uri="{BB962C8B-B14F-4D97-AF65-F5344CB8AC3E}">
        <p14:creationId xmlns:p14="http://schemas.microsoft.com/office/powerpoint/2010/main" val="225528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7" name="Slide Number Placeholder 6"/>
          <p:cNvSpPr>
            <a:spLocks noGrp="1"/>
          </p:cNvSpPr>
          <p:nvPr>
            <p:ph type="sldNum" sz="quarter" idx="12"/>
          </p:nvPr>
        </p:nvSpPr>
        <p:spPr/>
        <p:txBody>
          <a:bodyPr/>
          <a:lstStyle/>
          <a:p>
            <a:fld id="{C026F032-B213-4BCE-B552-9BB662D4DD49}" type="slidenum">
              <a:rPr lang="fr-FR" smtClean="0"/>
              <a:t>‹N°›</a:t>
            </a:fld>
            <a:endParaRPr lang="fr-FR"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86409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DF37424-47EF-4AEC-95B5-C9340D0A2621}" type="datetimeFigureOut">
              <a:rPr lang="fr-FR" smtClean="0"/>
              <a:t>08/09/2026</a:t>
            </a:fld>
            <a:endParaRPr lang="fr-FR" dirty="0"/>
          </a:p>
        </p:txBody>
      </p:sp>
      <p:sp>
        <p:nvSpPr>
          <p:cNvPr id="6" name="Footer Placeholder 5"/>
          <p:cNvSpPr>
            <a:spLocks noGrp="1"/>
          </p:cNvSpPr>
          <p:nvPr>
            <p:ph type="ftr" sz="quarter" idx="11"/>
          </p:nvPr>
        </p:nvSpPr>
        <p:spPr>
          <a:xfrm>
            <a:off x="1447382" y="318640"/>
            <a:ext cx="5541004" cy="320931"/>
          </a:xfrm>
        </p:spPr>
        <p:txBody>
          <a:bodyPr/>
          <a:lstStyle/>
          <a:p>
            <a:endParaRPr lang="fr-FR" dirty="0"/>
          </a:p>
        </p:txBody>
      </p:sp>
      <p:sp>
        <p:nvSpPr>
          <p:cNvPr id="7" name="Slide Number Placeholder 6"/>
          <p:cNvSpPr>
            <a:spLocks noGrp="1"/>
          </p:cNvSpPr>
          <p:nvPr>
            <p:ph type="sldNum" sz="quarter" idx="12"/>
          </p:nvPr>
        </p:nvSpPr>
        <p:spPr/>
        <p:txBody>
          <a:bodyPr/>
          <a:lstStyle/>
          <a:p>
            <a:fld id="{C026F032-B213-4BCE-B552-9BB662D4DD49}" type="slidenum">
              <a:rPr lang="fr-FR" smtClean="0"/>
              <a:t>‹N°›</a:t>
            </a:fld>
            <a:endParaRPr lang="fr-FR"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42813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6" name="Slide Number Placeholder 5"/>
          <p:cNvSpPr>
            <a:spLocks noGrp="1"/>
          </p:cNvSpPr>
          <p:nvPr>
            <p:ph type="sldNum" sz="quarter" idx="12"/>
          </p:nvPr>
        </p:nvSpPr>
        <p:spPr/>
        <p:txBody>
          <a:bodyPr/>
          <a:lstStyle/>
          <a:p>
            <a:fld id="{C026F032-B213-4BCE-B552-9BB662D4DD49}" type="slidenum">
              <a:rPr lang="fr-FR" smtClean="0"/>
              <a:t>‹N°›</a:t>
            </a:fld>
            <a:endParaRPr lang="fr-FR"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26887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DF37424-47EF-4AEC-95B5-C9340D0A2621}" type="datetimeFigureOut">
              <a:rPr lang="fr-FR" smtClean="0"/>
              <a:t>08/09/2026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6" name="Slide Number Placeholder 5"/>
          <p:cNvSpPr>
            <a:spLocks noGrp="1"/>
          </p:cNvSpPr>
          <p:nvPr>
            <p:ph type="sldNum" sz="quarter" idx="12"/>
          </p:nvPr>
        </p:nvSpPr>
        <p:spPr/>
        <p:txBody>
          <a:bodyPr/>
          <a:lstStyle/>
          <a:p>
            <a:fld id="{C026F032-B213-4BCE-B552-9BB662D4DD49}" type="slidenum">
              <a:rPr lang="fr-FR" smtClean="0"/>
              <a:t>‹N°›</a:t>
            </a:fld>
            <a:endParaRPr lang="fr-FR"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63646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DF37424-47EF-4AEC-95B5-C9340D0A2621}" type="datetimeFigureOut">
              <a:rPr lang="fr-FR" smtClean="0"/>
              <a:t>08/09/2026</a:t>
            </a:fld>
            <a:endParaRPr lang="fr-FR"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fr-FR"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C026F032-B213-4BCE-B552-9BB662D4DD49}" type="slidenum">
              <a:rPr lang="fr-FR" smtClean="0"/>
              <a:t>‹N°›</a:t>
            </a:fld>
            <a:endParaRPr lang="fr-FR"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696129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fruNiCyNdbo?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orNp3eX-wPk?feature=oembed"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164209-6A94-FE46-3F19-0E239E6D7549}"/>
              </a:ext>
            </a:extLst>
          </p:cNvPr>
          <p:cNvSpPr>
            <a:spLocks noGrp="1"/>
          </p:cNvSpPr>
          <p:nvPr>
            <p:ph type="ctrTitle"/>
          </p:nvPr>
        </p:nvSpPr>
        <p:spPr/>
        <p:txBody>
          <a:bodyPr>
            <a:normAutofit fontScale="90000"/>
          </a:bodyPr>
          <a:lstStyle/>
          <a:p>
            <a:r>
              <a:rPr lang="fr-FR" dirty="0"/>
              <a:t>ABONNEZ-VOUS AU THEATRE DE CAROUGE!</a:t>
            </a:r>
          </a:p>
        </p:txBody>
      </p:sp>
      <p:sp>
        <p:nvSpPr>
          <p:cNvPr id="3" name="Sous-titre 2">
            <a:extLst>
              <a:ext uri="{FF2B5EF4-FFF2-40B4-BE49-F238E27FC236}">
                <a16:creationId xmlns:a16="http://schemas.microsoft.com/office/drawing/2014/main" id="{83C0A840-207D-094B-0321-150CE6B697CC}"/>
              </a:ext>
            </a:extLst>
          </p:cNvPr>
          <p:cNvSpPr>
            <a:spLocks noGrp="1"/>
          </p:cNvSpPr>
          <p:nvPr>
            <p:ph type="subTitle" idx="1"/>
          </p:nvPr>
        </p:nvSpPr>
        <p:spPr/>
        <p:txBody>
          <a:bodyPr/>
          <a:lstStyle/>
          <a:p>
            <a:endParaRPr lang="fr-FR" dirty="0"/>
          </a:p>
        </p:txBody>
      </p:sp>
    </p:spTree>
    <p:extLst>
      <p:ext uri="{BB962C8B-B14F-4D97-AF65-F5344CB8AC3E}">
        <p14:creationId xmlns:p14="http://schemas.microsoft.com/office/powerpoint/2010/main" val="2872945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93473F-95D4-7CA8-22DB-3FE0AE76979B}"/>
              </a:ext>
            </a:extLst>
          </p:cNvPr>
          <p:cNvSpPr>
            <a:spLocks noGrp="1"/>
          </p:cNvSpPr>
          <p:nvPr>
            <p:ph type="title"/>
          </p:nvPr>
        </p:nvSpPr>
        <p:spPr>
          <a:xfrm>
            <a:off x="1451579" y="427383"/>
            <a:ext cx="9603275" cy="2186608"/>
          </a:xfrm>
        </p:spPr>
        <p:txBody>
          <a:bodyPr>
            <a:normAutofit/>
          </a:bodyPr>
          <a:lstStyle/>
          <a:p>
            <a:r>
              <a:rPr lang="fr-FR" dirty="0"/>
              <a:t>Le collège est partenaire du théâtre DE CAROUGE (a côté de </a:t>
            </a:r>
            <a:r>
              <a:rPr lang="fr-FR" dirty="0" err="1"/>
              <a:t>genève</a:t>
            </a:r>
            <a:r>
              <a:rPr lang="fr-FR" dirty="0"/>
              <a:t>) depuis de nombreuses années. </a:t>
            </a:r>
          </a:p>
        </p:txBody>
      </p:sp>
      <p:sp>
        <p:nvSpPr>
          <p:cNvPr id="3" name="Espace réservé du contenu 2">
            <a:extLst>
              <a:ext uri="{FF2B5EF4-FFF2-40B4-BE49-F238E27FC236}">
                <a16:creationId xmlns:a16="http://schemas.microsoft.com/office/drawing/2014/main" id="{2EA9E368-122E-851D-8330-BA50F51FF42F}"/>
              </a:ext>
            </a:extLst>
          </p:cNvPr>
          <p:cNvSpPr>
            <a:spLocks noGrp="1"/>
          </p:cNvSpPr>
          <p:nvPr>
            <p:ph idx="1"/>
          </p:nvPr>
        </p:nvSpPr>
        <p:spPr/>
        <p:txBody>
          <a:bodyPr/>
          <a:lstStyle/>
          <a:p>
            <a:r>
              <a:rPr lang="fr-FR" dirty="0"/>
              <a:t>Cinq spectacles dans l’année, pour des élèves abonnés de 4</a:t>
            </a:r>
            <a:r>
              <a:rPr lang="fr-FR" baseline="30000" dirty="0"/>
              <a:t>ème</a:t>
            </a:r>
            <a:r>
              <a:rPr lang="fr-FR" dirty="0"/>
              <a:t> et de 3</a:t>
            </a:r>
            <a:r>
              <a:rPr lang="fr-FR" baseline="30000" dirty="0"/>
              <a:t>ème</a:t>
            </a:r>
            <a:r>
              <a:rPr lang="fr-FR" dirty="0"/>
              <a:t>.</a:t>
            </a:r>
          </a:p>
          <a:p>
            <a:r>
              <a:rPr lang="fr-FR" dirty="0"/>
              <a:t>Des soirées entièrement organisées par le collège.</a:t>
            </a:r>
          </a:p>
          <a:p>
            <a:r>
              <a:rPr lang="fr-FR" dirty="0"/>
              <a:t>Des tarifs attractifs.</a:t>
            </a:r>
          </a:p>
        </p:txBody>
      </p:sp>
    </p:spTree>
    <p:extLst>
      <p:ext uri="{BB962C8B-B14F-4D97-AF65-F5344CB8AC3E}">
        <p14:creationId xmlns:p14="http://schemas.microsoft.com/office/powerpoint/2010/main" val="1256475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5073A0-F943-8BA4-6D97-8301AB2D6B9F}"/>
              </a:ext>
            </a:extLst>
          </p:cNvPr>
          <p:cNvSpPr>
            <a:spLocks noGrp="1"/>
          </p:cNvSpPr>
          <p:nvPr>
            <p:ph type="title"/>
          </p:nvPr>
        </p:nvSpPr>
        <p:spPr/>
        <p:txBody>
          <a:bodyPr/>
          <a:lstStyle/>
          <a:p>
            <a:r>
              <a:rPr lang="fr-FR" dirty="0" err="1"/>
              <a:t>DéROULEMENT</a:t>
            </a:r>
            <a:r>
              <a:rPr lang="fr-FR" dirty="0"/>
              <a:t> DE LA </a:t>
            </a:r>
            <a:r>
              <a:rPr lang="fr-FR" dirty="0" err="1"/>
              <a:t>SOIRéE</a:t>
            </a:r>
            <a:endParaRPr lang="fr-FR" dirty="0"/>
          </a:p>
        </p:txBody>
      </p:sp>
      <p:sp>
        <p:nvSpPr>
          <p:cNvPr id="3" name="Espace réservé du contenu 2">
            <a:extLst>
              <a:ext uri="{FF2B5EF4-FFF2-40B4-BE49-F238E27FC236}">
                <a16:creationId xmlns:a16="http://schemas.microsoft.com/office/drawing/2014/main" id="{06A2A368-51F1-8C26-2D21-A5D42C6EEA65}"/>
              </a:ext>
            </a:extLst>
          </p:cNvPr>
          <p:cNvSpPr>
            <a:spLocks noGrp="1"/>
          </p:cNvSpPr>
          <p:nvPr>
            <p:ph idx="1"/>
          </p:nvPr>
        </p:nvSpPr>
        <p:spPr/>
        <p:txBody>
          <a:bodyPr/>
          <a:lstStyle/>
          <a:p>
            <a:r>
              <a:rPr lang="fr-FR" dirty="0"/>
              <a:t>Départ en bus du collège, en général vers 17h30</a:t>
            </a:r>
          </a:p>
          <a:p>
            <a:r>
              <a:rPr lang="fr-FR" dirty="0"/>
              <a:t>Pique-nique sur place</a:t>
            </a:r>
          </a:p>
          <a:p>
            <a:r>
              <a:rPr lang="fr-FR" dirty="0"/>
              <a:t>Représentation</a:t>
            </a:r>
          </a:p>
          <a:p>
            <a:r>
              <a:rPr lang="fr-FR" dirty="0"/>
              <a:t>Retour en bus au collège</a:t>
            </a:r>
          </a:p>
          <a:p>
            <a:r>
              <a:rPr lang="fr-FR" dirty="0"/>
              <a:t>Il suffit de prévoir une autorisation de sortie, qui vous sera fournie, une autorisation de sortie du territoire (que vous avez normalement donné au collège au moment de votre inscription), et votre pique-nique</a:t>
            </a:r>
          </a:p>
        </p:txBody>
      </p:sp>
    </p:spTree>
    <p:extLst>
      <p:ext uri="{BB962C8B-B14F-4D97-AF65-F5344CB8AC3E}">
        <p14:creationId xmlns:p14="http://schemas.microsoft.com/office/powerpoint/2010/main" val="2614390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0E0B8B-5480-43F0-D779-BAA598C49E51}"/>
              </a:ext>
            </a:extLst>
          </p:cNvPr>
          <p:cNvSpPr>
            <a:spLocks noGrp="1"/>
          </p:cNvSpPr>
          <p:nvPr>
            <p:ph type="title"/>
          </p:nvPr>
        </p:nvSpPr>
        <p:spPr>
          <a:xfrm>
            <a:off x="467139" y="208722"/>
            <a:ext cx="5279313" cy="1187622"/>
          </a:xfrm>
        </p:spPr>
        <p:txBody>
          <a:bodyPr>
            <a:normAutofit fontScale="90000"/>
          </a:bodyPr>
          <a:lstStyle/>
          <a:p>
            <a:r>
              <a:rPr lang="fr-FR" dirty="0"/>
              <a:t>Le </a:t>
            </a:r>
            <a:r>
              <a:rPr lang="fr-FR" dirty="0" err="1"/>
              <a:t>LieU</a:t>
            </a:r>
            <a:br>
              <a:rPr lang="fr-FR" dirty="0"/>
            </a:br>
            <a:br>
              <a:rPr lang="fr-FR" dirty="0"/>
            </a:br>
            <a:br>
              <a:rPr lang="fr-FR" dirty="0"/>
            </a:br>
            <a:br>
              <a:rPr lang="fr-FR" dirty="0"/>
            </a:br>
            <a:br>
              <a:rPr lang="fr-FR" dirty="0"/>
            </a:br>
            <a:r>
              <a:rPr lang="fr-FR" dirty="0"/>
              <a:t>- un </a:t>
            </a:r>
            <a:r>
              <a:rPr lang="fr-FR" dirty="0" err="1"/>
              <a:t>théatre</a:t>
            </a:r>
            <a:r>
              <a:rPr lang="fr-FR" dirty="0"/>
              <a:t> entièrement rénové</a:t>
            </a:r>
            <a:br>
              <a:rPr lang="fr-FR" dirty="0"/>
            </a:br>
            <a:br>
              <a:rPr lang="fr-FR" dirty="0"/>
            </a:br>
            <a:r>
              <a:rPr lang="fr-FR" dirty="0"/>
              <a:t>- un espace convivial où manger et boire avant le spectacle</a:t>
            </a:r>
          </a:p>
        </p:txBody>
      </p:sp>
      <p:pic>
        <p:nvPicPr>
          <p:cNvPr id="5" name="Espace réservé du contenu 4">
            <a:extLst>
              <a:ext uri="{FF2B5EF4-FFF2-40B4-BE49-F238E27FC236}">
                <a16:creationId xmlns:a16="http://schemas.microsoft.com/office/drawing/2014/main" id="{7DF0B144-2828-45D2-0408-66B48784EDC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49545" y="0"/>
            <a:ext cx="5775316" cy="4620253"/>
          </a:xfrm>
        </p:spPr>
      </p:pic>
      <p:pic>
        <p:nvPicPr>
          <p:cNvPr id="7" name="Image 6">
            <a:extLst>
              <a:ext uri="{FF2B5EF4-FFF2-40B4-BE49-F238E27FC236}">
                <a16:creationId xmlns:a16="http://schemas.microsoft.com/office/drawing/2014/main" id="{66BC709E-4CF7-376A-76EF-A94D330888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902" y="1470917"/>
            <a:ext cx="6168421" cy="4114337"/>
          </a:xfrm>
          <a:prstGeom prst="rect">
            <a:avLst/>
          </a:prstGeom>
        </p:spPr>
      </p:pic>
      <p:pic>
        <p:nvPicPr>
          <p:cNvPr id="9" name="Image 8">
            <a:extLst>
              <a:ext uri="{FF2B5EF4-FFF2-40B4-BE49-F238E27FC236}">
                <a16:creationId xmlns:a16="http://schemas.microsoft.com/office/drawing/2014/main" id="{C8DAC0E1-0507-46DE-4391-2AE55B4FD8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08043" y="819913"/>
            <a:ext cx="6414052" cy="3607904"/>
          </a:xfrm>
          <a:prstGeom prst="rect">
            <a:avLst/>
          </a:prstGeom>
        </p:spPr>
      </p:pic>
      <p:pic>
        <p:nvPicPr>
          <p:cNvPr id="11" name="Image 10">
            <a:extLst>
              <a:ext uri="{FF2B5EF4-FFF2-40B4-BE49-F238E27FC236}">
                <a16:creationId xmlns:a16="http://schemas.microsoft.com/office/drawing/2014/main" id="{578112F4-1B1C-2ABA-00FA-127864319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43870" y="0"/>
            <a:ext cx="4992634" cy="1639827"/>
          </a:xfrm>
          <a:prstGeom prst="rect">
            <a:avLst/>
          </a:prstGeom>
        </p:spPr>
      </p:pic>
    </p:spTree>
    <p:extLst>
      <p:ext uri="{BB962C8B-B14F-4D97-AF65-F5344CB8AC3E}">
        <p14:creationId xmlns:p14="http://schemas.microsoft.com/office/powerpoint/2010/main" val="1380861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3441E3-9C5B-63D8-B8FE-B41654128DE5}"/>
              </a:ext>
            </a:extLst>
          </p:cNvPr>
          <p:cNvSpPr>
            <a:spLocks noGrp="1"/>
          </p:cNvSpPr>
          <p:nvPr>
            <p:ph type="title"/>
          </p:nvPr>
        </p:nvSpPr>
        <p:spPr/>
        <p:txBody>
          <a:bodyPr/>
          <a:lstStyle/>
          <a:p>
            <a:r>
              <a:rPr lang="fr-FR" dirty="0"/>
              <a:t>LA SAISON</a:t>
            </a:r>
          </a:p>
        </p:txBody>
      </p:sp>
      <p:sp>
        <p:nvSpPr>
          <p:cNvPr id="3" name="Espace réservé du contenu 2">
            <a:extLst>
              <a:ext uri="{FF2B5EF4-FFF2-40B4-BE49-F238E27FC236}">
                <a16:creationId xmlns:a16="http://schemas.microsoft.com/office/drawing/2014/main" id="{7680FDDE-B1C8-ADED-2613-D8277BDD960C}"/>
              </a:ext>
            </a:extLst>
          </p:cNvPr>
          <p:cNvSpPr>
            <a:spLocks noGrp="1"/>
          </p:cNvSpPr>
          <p:nvPr>
            <p:ph idx="1"/>
          </p:nvPr>
        </p:nvSpPr>
        <p:spPr/>
        <p:txBody>
          <a:bodyPr/>
          <a:lstStyle/>
          <a:p>
            <a:r>
              <a:rPr lang="fr-FR" dirty="0"/>
              <a:t>Nous vous proposons 5 spectacles</a:t>
            </a:r>
          </a:p>
        </p:txBody>
      </p:sp>
    </p:spTree>
    <p:extLst>
      <p:ext uri="{BB962C8B-B14F-4D97-AF65-F5344CB8AC3E}">
        <p14:creationId xmlns:p14="http://schemas.microsoft.com/office/powerpoint/2010/main" val="2145536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626C5E-F8A7-30FE-DFD9-24BA05ACF420}"/>
              </a:ext>
            </a:extLst>
          </p:cNvPr>
          <p:cNvSpPr>
            <a:spLocks noGrp="1"/>
          </p:cNvSpPr>
          <p:nvPr>
            <p:ph type="title"/>
          </p:nvPr>
        </p:nvSpPr>
        <p:spPr/>
        <p:txBody>
          <a:bodyPr/>
          <a:lstStyle/>
          <a:p>
            <a:r>
              <a:rPr lang="fr-FR" dirty="0"/>
              <a:t>LA DEMANDE EN MARIAGE – L’OURS </a:t>
            </a:r>
            <a:br>
              <a:rPr lang="fr-FR" dirty="0"/>
            </a:br>
            <a:r>
              <a:rPr lang="fr-FR" dirty="0"/>
              <a:t>d’Anton Tchekhov (13 octobre)</a:t>
            </a:r>
          </a:p>
        </p:txBody>
      </p:sp>
      <p:sp>
        <p:nvSpPr>
          <p:cNvPr id="3" name="Espace réservé du contenu 2">
            <a:extLst>
              <a:ext uri="{FF2B5EF4-FFF2-40B4-BE49-F238E27FC236}">
                <a16:creationId xmlns:a16="http://schemas.microsoft.com/office/drawing/2014/main" id="{3D282935-E500-C79B-AC42-6FE6B2F1A5B7}"/>
              </a:ext>
            </a:extLst>
          </p:cNvPr>
          <p:cNvSpPr>
            <a:spLocks noGrp="1"/>
          </p:cNvSpPr>
          <p:nvPr>
            <p:ph idx="1"/>
          </p:nvPr>
        </p:nvSpPr>
        <p:spPr/>
        <p:txBody>
          <a:bodyPr/>
          <a:lstStyle/>
          <a:p>
            <a:r>
              <a:rPr lang="fr-FR" dirty="0"/>
              <a:t>Tchekhov est un des dramaturges les plus célèbres!</a:t>
            </a:r>
          </a:p>
          <a:p>
            <a:r>
              <a:rPr lang="fr-FR" dirty="0"/>
              <a:t>Il s’agit de deux pièces courtes, des comédies, dans lesquelles des couples s’affrontent. </a:t>
            </a:r>
          </a:p>
          <a:p>
            <a:r>
              <a:rPr lang="fr-FR" dirty="0"/>
              <a:t>On peut se reconnaître dans les personnages. Ces textes classiques font écho à notre monde!</a:t>
            </a:r>
          </a:p>
          <a:p>
            <a:endParaRPr lang="fr-FR" dirty="0"/>
          </a:p>
          <a:p>
            <a:endParaRPr lang="fr-FR" dirty="0"/>
          </a:p>
        </p:txBody>
      </p:sp>
    </p:spTree>
    <p:extLst>
      <p:ext uri="{BB962C8B-B14F-4D97-AF65-F5344CB8AC3E}">
        <p14:creationId xmlns:p14="http://schemas.microsoft.com/office/powerpoint/2010/main" val="775117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6B2A7B0-0A34-2891-7D7B-B91883C11BA1}"/>
              </a:ext>
            </a:extLst>
          </p:cNvPr>
          <p:cNvSpPr txBox="1"/>
          <p:nvPr/>
        </p:nvSpPr>
        <p:spPr>
          <a:xfrm>
            <a:off x="3051312" y="2623930"/>
            <a:ext cx="6848061" cy="2308324"/>
          </a:xfrm>
          <a:prstGeom prst="rect">
            <a:avLst/>
          </a:prstGeom>
          <a:noFill/>
        </p:spPr>
        <p:txBody>
          <a:bodyPr wrap="square">
            <a:spAutoFit/>
          </a:bodyPr>
          <a:lstStyle/>
          <a:p>
            <a:r>
              <a:rPr lang="fr-FR" sz="4800" dirty="0"/>
              <a:t>Tchekhov est un dramaturge  très sérieux. Voire triste.</a:t>
            </a:r>
          </a:p>
        </p:txBody>
      </p:sp>
      <p:sp>
        <p:nvSpPr>
          <p:cNvPr id="5" name="ZoneTexte 4">
            <a:extLst>
              <a:ext uri="{FF2B5EF4-FFF2-40B4-BE49-F238E27FC236}">
                <a16:creationId xmlns:a16="http://schemas.microsoft.com/office/drawing/2014/main" id="{58B1DCAB-50D7-8ADF-8AC6-D07ED74F352B}"/>
              </a:ext>
            </a:extLst>
          </p:cNvPr>
          <p:cNvSpPr txBox="1"/>
          <p:nvPr/>
        </p:nvSpPr>
        <p:spPr>
          <a:xfrm>
            <a:off x="4919870" y="1103243"/>
            <a:ext cx="2646558" cy="769441"/>
          </a:xfrm>
          <a:prstGeom prst="rect">
            <a:avLst/>
          </a:prstGeom>
          <a:noFill/>
        </p:spPr>
        <p:txBody>
          <a:bodyPr wrap="none" rtlCol="0">
            <a:spAutoFit/>
          </a:bodyPr>
          <a:lstStyle/>
          <a:p>
            <a:r>
              <a:rPr lang="fr-FR" sz="4400" dirty="0"/>
              <a:t>OU PAS…</a:t>
            </a:r>
          </a:p>
        </p:txBody>
      </p:sp>
      <p:pic>
        <p:nvPicPr>
          <p:cNvPr id="8" name="Image 7">
            <a:extLst>
              <a:ext uri="{FF2B5EF4-FFF2-40B4-BE49-F238E27FC236}">
                <a16:creationId xmlns:a16="http://schemas.microsoft.com/office/drawing/2014/main" id="{46A465E0-4EFA-2A4E-2CEC-2C8B6DD4D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010" y="276089"/>
            <a:ext cx="6587932" cy="4391954"/>
          </a:xfrm>
          <a:prstGeom prst="rect">
            <a:avLst/>
          </a:prstGeom>
        </p:spPr>
      </p:pic>
      <p:pic>
        <p:nvPicPr>
          <p:cNvPr id="10" name="Image 9">
            <a:extLst>
              <a:ext uri="{FF2B5EF4-FFF2-40B4-BE49-F238E27FC236}">
                <a16:creationId xmlns:a16="http://schemas.microsoft.com/office/drawing/2014/main" id="{F5B6E816-D28D-EB35-BA28-34BD92C59E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54" y="522356"/>
            <a:ext cx="7217411" cy="4811607"/>
          </a:xfrm>
          <a:prstGeom prst="rect">
            <a:avLst/>
          </a:prstGeom>
        </p:spPr>
      </p:pic>
      <p:pic>
        <p:nvPicPr>
          <p:cNvPr id="12" name="Image 11">
            <a:extLst>
              <a:ext uri="{FF2B5EF4-FFF2-40B4-BE49-F238E27FC236}">
                <a16:creationId xmlns:a16="http://schemas.microsoft.com/office/drawing/2014/main" id="{E6C85EE8-1CC6-738E-C8F7-E1EFADF2BF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6306" y="39866"/>
            <a:ext cx="3809927" cy="5714891"/>
          </a:xfrm>
          <a:prstGeom prst="rect">
            <a:avLst/>
          </a:prstGeom>
        </p:spPr>
      </p:pic>
    </p:spTree>
    <p:extLst>
      <p:ext uri="{BB962C8B-B14F-4D97-AF65-F5344CB8AC3E}">
        <p14:creationId xmlns:p14="http://schemas.microsoft.com/office/powerpoint/2010/main" val="283205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E9DF6F-61AD-09C3-8D95-A2F64052CBB3}"/>
              </a:ext>
            </a:extLst>
          </p:cNvPr>
          <p:cNvSpPr>
            <a:spLocks noGrp="1"/>
          </p:cNvSpPr>
          <p:nvPr>
            <p:ph type="title"/>
          </p:nvPr>
        </p:nvSpPr>
        <p:spPr/>
        <p:txBody>
          <a:bodyPr/>
          <a:lstStyle/>
          <a:p>
            <a:r>
              <a:rPr lang="fr-FR" dirty="0"/>
              <a:t>LE PETIT PRINCE, d’APRES LE ROMAN D’ANTOINE DE SAINT-EXUPERY (3 novembre)</a:t>
            </a:r>
          </a:p>
        </p:txBody>
      </p:sp>
      <p:sp>
        <p:nvSpPr>
          <p:cNvPr id="3" name="Espace réservé du contenu 2">
            <a:extLst>
              <a:ext uri="{FF2B5EF4-FFF2-40B4-BE49-F238E27FC236}">
                <a16:creationId xmlns:a16="http://schemas.microsoft.com/office/drawing/2014/main" id="{EF58CEC4-04AD-B548-C2A1-B8A8B4F04C03}"/>
              </a:ext>
            </a:extLst>
          </p:cNvPr>
          <p:cNvSpPr>
            <a:spLocks noGrp="1"/>
          </p:cNvSpPr>
          <p:nvPr>
            <p:ph idx="1"/>
          </p:nvPr>
        </p:nvSpPr>
        <p:spPr/>
        <p:txBody>
          <a:bodyPr/>
          <a:lstStyle/>
          <a:p>
            <a:r>
              <a:rPr lang="fr-FR" dirty="0"/>
              <a:t>C’est une mise en scène de Jean </a:t>
            </a:r>
            <a:r>
              <a:rPr lang="fr-FR" dirty="0" err="1"/>
              <a:t>Bellorini</a:t>
            </a:r>
            <a:r>
              <a:rPr lang="fr-FR" dirty="0"/>
              <a:t>, le nouveau directeur du théâtre. </a:t>
            </a:r>
          </a:p>
          <a:p>
            <a:r>
              <a:rPr lang="fr-FR" dirty="0"/>
              <a:t>Vous connaissez déjà l’histoire! Un aviateur qui s’écrase dans le désert et fait la rencontre poétique d’un petit garçon très singulier. </a:t>
            </a:r>
          </a:p>
          <a:p>
            <a:r>
              <a:rPr lang="fr-FR" dirty="0"/>
              <a:t>Vous allez être surpris! Cette mise en scène s’est faite avec le Yang Hua théâtre, Jean </a:t>
            </a:r>
            <a:r>
              <a:rPr lang="fr-FR" dirty="0" err="1"/>
              <a:t>Bellorini</a:t>
            </a:r>
            <a:r>
              <a:rPr lang="fr-FR" dirty="0"/>
              <a:t> nous fait voyager en Chine! Vous entendrez du mandarin, vous entendrez de la musique, et serez immergés dans des images poétiques .</a:t>
            </a:r>
          </a:p>
          <a:p>
            <a:endParaRPr lang="fr-FR" dirty="0"/>
          </a:p>
        </p:txBody>
      </p:sp>
      <p:pic>
        <p:nvPicPr>
          <p:cNvPr id="4" name="Média en ligne 3" title="Le Petit Prince - Teaser">
            <a:hlinkClick r:id="" action="ppaction://media"/>
            <a:extLst>
              <a:ext uri="{FF2B5EF4-FFF2-40B4-BE49-F238E27FC236}">
                <a16:creationId xmlns:a16="http://schemas.microsoft.com/office/drawing/2014/main" id="{2D024112-C2FB-8F26-8FDC-1023B034CADE}"/>
              </a:ext>
            </a:extLst>
          </p:cNvPr>
          <p:cNvPicPr>
            <a:picLocks noRot="1" noChangeAspect="1"/>
          </p:cNvPicPr>
          <p:nvPr>
            <a:videoFile r:link="rId1"/>
          </p:nvPr>
        </p:nvPicPr>
        <p:blipFill>
          <a:blip r:embed="rId3"/>
          <a:stretch>
            <a:fillRect/>
          </a:stretch>
        </p:blipFill>
        <p:spPr>
          <a:xfrm>
            <a:off x="896025" y="471441"/>
            <a:ext cx="10714382" cy="6048893"/>
          </a:xfrm>
          <a:prstGeom prst="rect">
            <a:avLst/>
          </a:prstGeom>
        </p:spPr>
      </p:pic>
    </p:spTree>
    <p:extLst>
      <p:ext uri="{BB962C8B-B14F-4D97-AF65-F5344CB8AC3E}">
        <p14:creationId xmlns:p14="http://schemas.microsoft.com/office/powerpoint/2010/main" val="2315375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FA89D1-98AB-B9F1-5D53-FDAF82708129}"/>
              </a:ext>
            </a:extLst>
          </p:cNvPr>
          <p:cNvSpPr>
            <a:spLocks noGrp="1"/>
          </p:cNvSpPr>
          <p:nvPr>
            <p:ph type="title"/>
          </p:nvPr>
        </p:nvSpPr>
        <p:spPr/>
        <p:txBody>
          <a:bodyPr>
            <a:normAutofit/>
          </a:bodyPr>
          <a:lstStyle/>
          <a:p>
            <a:r>
              <a:rPr lang="fr-FR" dirty="0"/>
              <a:t>Kiss and </a:t>
            </a:r>
            <a:r>
              <a:rPr lang="fr-FR" dirty="0" err="1"/>
              <a:t>cry</a:t>
            </a:r>
            <a:r>
              <a:rPr lang="fr-FR" dirty="0"/>
              <a:t>, de </a:t>
            </a:r>
            <a:r>
              <a:rPr lang="fr-FR" dirty="0" err="1"/>
              <a:t>michele</a:t>
            </a:r>
            <a:r>
              <a:rPr lang="fr-FR" dirty="0"/>
              <a:t> </a:t>
            </a:r>
            <a:r>
              <a:rPr lang="fr-FR" dirty="0" err="1"/>
              <a:t>annE</a:t>
            </a:r>
            <a:r>
              <a:rPr lang="fr-FR" dirty="0"/>
              <a:t> de Mey et Jaco von </a:t>
            </a:r>
            <a:r>
              <a:rPr lang="fr-FR" dirty="0" err="1"/>
              <a:t>dormael</a:t>
            </a:r>
            <a:r>
              <a:rPr lang="fr-FR" dirty="0"/>
              <a:t> (15 </a:t>
            </a:r>
            <a:r>
              <a:rPr lang="fr-FR" dirty="0" err="1"/>
              <a:t>decembre</a:t>
            </a:r>
            <a:r>
              <a:rPr lang="fr-FR" dirty="0"/>
              <a:t>)</a:t>
            </a:r>
          </a:p>
        </p:txBody>
      </p:sp>
      <p:sp>
        <p:nvSpPr>
          <p:cNvPr id="3" name="Espace réservé du contenu 2">
            <a:extLst>
              <a:ext uri="{FF2B5EF4-FFF2-40B4-BE49-F238E27FC236}">
                <a16:creationId xmlns:a16="http://schemas.microsoft.com/office/drawing/2014/main" id="{0B9C2BFD-2E47-F01C-8A05-45849CB29986}"/>
              </a:ext>
            </a:extLst>
          </p:cNvPr>
          <p:cNvSpPr>
            <a:spLocks noGrp="1"/>
          </p:cNvSpPr>
          <p:nvPr>
            <p:ph idx="1"/>
          </p:nvPr>
        </p:nvSpPr>
        <p:spPr>
          <a:xfrm>
            <a:off x="1192697" y="2305878"/>
            <a:ext cx="9862158" cy="3160467"/>
          </a:xfrm>
        </p:spPr>
        <p:txBody>
          <a:bodyPr/>
          <a:lstStyle/>
          <a:p>
            <a:r>
              <a:rPr lang="fr-FR" dirty="0"/>
              <a:t>Pour l’émotion que dégage certainement ce spectacle! Les auteurs, une danseuse et un réalisateur de films, ont imaginé un dispositif inédit. On vous raconte une histoire, tout en filmant en direct. Des prises de vue poétiques et inédites. </a:t>
            </a:r>
          </a:p>
          <a:p>
            <a:r>
              <a:rPr lang="fr-FR" dirty="0"/>
              <a:t>Vous voyez sur scène à la fois le spectacle et la fabrique du spectacle!</a:t>
            </a:r>
          </a:p>
          <a:p>
            <a:endParaRPr lang="fr-FR" dirty="0"/>
          </a:p>
        </p:txBody>
      </p:sp>
    </p:spTree>
    <p:extLst>
      <p:ext uri="{BB962C8B-B14F-4D97-AF65-F5344CB8AC3E}">
        <p14:creationId xmlns:p14="http://schemas.microsoft.com/office/powerpoint/2010/main" val="197400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F6B9D6-32FB-66D5-FAAF-DC44C3EF8A49}"/>
              </a:ext>
            </a:extLst>
          </p:cNvPr>
          <p:cNvSpPr>
            <a:spLocks noGrp="1"/>
          </p:cNvSpPr>
          <p:nvPr>
            <p:ph type="title"/>
          </p:nvPr>
        </p:nvSpPr>
        <p:spPr/>
        <p:txBody>
          <a:bodyPr/>
          <a:lstStyle/>
          <a:p>
            <a:endParaRPr lang="fr-FR"/>
          </a:p>
        </p:txBody>
      </p:sp>
      <p:pic>
        <p:nvPicPr>
          <p:cNvPr id="6" name="Média en ligne 5" title="KISS AND CRY - Michèle Anne De Mey et Jaco Van Dormael [Bande annonce] La Scala Paris">
            <a:hlinkClick r:id="" action="ppaction://media"/>
            <a:extLst>
              <a:ext uri="{FF2B5EF4-FFF2-40B4-BE49-F238E27FC236}">
                <a16:creationId xmlns:a16="http://schemas.microsoft.com/office/drawing/2014/main" id="{59999434-9121-013C-A8F1-095D5699041F}"/>
              </a:ext>
            </a:extLst>
          </p:cNvPr>
          <p:cNvPicPr>
            <a:picLocks noGrp="1" noRot="1" noChangeAspect="1"/>
          </p:cNvPicPr>
          <p:nvPr>
            <p:ph idx="1"/>
            <a:videoFile r:link="rId1"/>
          </p:nvPr>
        </p:nvPicPr>
        <p:blipFill>
          <a:blip r:embed="rId3"/>
          <a:stretch>
            <a:fillRect/>
          </a:stretch>
        </p:blipFill>
        <p:spPr>
          <a:xfrm>
            <a:off x="1699591" y="455005"/>
            <a:ext cx="8681818" cy="4901427"/>
          </a:xfrm>
          <a:prstGeom prst="rect">
            <a:avLst/>
          </a:prstGeom>
        </p:spPr>
      </p:pic>
    </p:spTree>
    <p:extLst>
      <p:ext uri="{BB962C8B-B14F-4D97-AF65-F5344CB8AC3E}">
        <p14:creationId xmlns:p14="http://schemas.microsoft.com/office/powerpoint/2010/main" val="39274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B37E6F-A55B-4231-86BE-278FBF2BE202}"/>
              </a:ext>
            </a:extLst>
          </p:cNvPr>
          <p:cNvSpPr>
            <a:spLocks noGrp="1"/>
          </p:cNvSpPr>
          <p:nvPr>
            <p:ph type="title"/>
          </p:nvPr>
        </p:nvSpPr>
        <p:spPr/>
        <p:txBody>
          <a:bodyPr/>
          <a:lstStyle/>
          <a:p>
            <a:r>
              <a:rPr lang="fr-FR" i="1" dirty="0"/>
              <a:t>Dom JUAN, </a:t>
            </a:r>
            <a:r>
              <a:rPr lang="fr-FR" dirty="0"/>
              <a:t>de Molière (12 janvier)</a:t>
            </a:r>
          </a:p>
        </p:txBody>
      </p:sp>
      <p:sp>
        <p:nvSpPr>
          <p:cNvPr id="3" name="Espace réservé du contenu 2">
            <a:extLst>
              <a:ext uri="{FF2B5EF4-FFF2-40B4-BE49-F238E27FC236}">
                <a16:creationId xmlns:a16="http://schemas.microsoft.com/office/drawing/2014/main" id="{211F51FE-1464-F864-714C-9F07D2F59FFE}"/>
              </a:ext>
            </a:extLst>
          </p:cNvPr>
          <p:cNvSpPr>
            <a:spLocks noGrp="1"/>
          </p:cNvSpPr>
          <p:nvPr>
            <p:ph idx="1"/>
          </p:nvPr>
        </p:nvSpPr>
        <p:spPr/>
        <p:txBody>
          <a:bodyPr/>
          <a:lstStyle/>
          <a:p>
            <a:r>
              <a:rPr lang="fr-FR" dirty="0"/>
              <a:t>Vous avez sûrement déjà entendu l’expression « un don juan ». Qu’est-ce que cela veut dire pour vous?</a:t>
            </a:r>
          </a:p>
          <a:p>
            <a:endParaRPr lang="fr-FR" dirty="0"/>
          </a:p>
          <a:p>
            <a:r>
              <a:rPr lang="fr-FR" dirty="0"/>
              <a:t>Vous allez découvrir un véritable mythe: un personnage athée, iconoclaste, et surtout séducteur compulsif!</a:t>
            </a:r>
          </a:p>
          <a:p>
            <a:r>
              <a:rPr lang="fr-FR" dirty="0"/>
              <a:t>Le metteur en scène Robert Sandoz a décidé de mettre en scène cette histoire au Mexique pendant la fête des morts. Vengeance et frissons au programme!</a:t>
            </a:r>
          </a:p>
        </p:txBody>
      </p:sp>
    </p:spTree>
    <p:extLst>
      <p:ext uri="{BB962C8B-B14F-4D97-AF65-F5344CB8AC3E}">
        <p14:creationId xmlns:p14="http://schemas.microsoft.com/office/powerpoint/2010/main" val="1996155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7F2442-67FC-B924-F6A2-0838E12D17D2}"/>
              </a:ext>
            </a:extLst>
          </p:cNvPr>
          <p:cNvSpPr>
            <a:spLocks noGrp="1"/>
          </p:cNvSpPr>
          <p:nvPr>
            <p:ph type="title"/>
          </p:nvPr>
        </p:nvSpPr>
        <p:spPr/>
        <p:txBody>
          <a:bodyPr/>
          <a:lstStyle/>
          <a:p>
            <a:r>
              <a:rPr lang="fr-FR" i="1" dirty="0"/>
              <a:t>L’Homme QUI </a:t>
            </a:r>
            <a:r>
              <a:rPr lang="fr-FR" i="1" dirty="0" err="1"/>
              <a:t>riT</a:t>
            </a:r>
            <a:r>
              <a:rPr lang="fr-FR" i="1" dirty="0"/>
              <a:t>, </a:t>
            </a:r>
            <a:r>
              <a:rPr lang="fr-FR" dirty="0"/>
              <a:t>d’après le roman de Victor Hugo (4 mai)</a:t>
            </a:r>
          </a:p>
        </p:txBody>
      </p:sp>
      <p:sp>
        <p:nvSpPr>
          <p:cNvPr id="3" name="Espace réservé du contenu 2">
            <a:extLst>
              <a:ext uri="{FF2B5EF4-FFF2-40B4-BE49-F238E27FC236}">
                <a16:creationId xmlns:a16="http://schemas.microsoft.com/office/drawing/2014/main" id="{D603394C-F4EA-8151-4ECC-B84F52DFF149}"/>
              </a:ext>
            </a:extLst>
          </p:cNvPr>
          <p:cNvSpPr>
            <a:spLocks noGrp="1"/>
          </p:cNvSpPr>
          <p:nvPr>
            <p:ph idx="1"/>
          </p:nvPr>
        </p:nvSpPr>
        <p:spPr/>
        <p:txBody>
          <a:bodyPr>
            <a:normAutofit/>
          </a:bodyPr>
          <a:lstStyle/>
          <a:p>
            <a:r>
              <a:rPr lang="fr-FR" dirty="0"/>
              <a:t>Un roman adapté au théâtre par le nouveau directeur du théâtre de Carouge Jean </a:t>
            </a:r>
            <a:r>
              <a:rPr lang="fr-FR" dirty="0" err="1"/>
              <a:t>Bellorini</a:t>
            </a:r>
            <a:r>
              <a:rPr lang="fr-FR"/>
              <a:t>.</a:t>
            </a:r>
            <a:endParaRPr lang="fr-FR" dirty="0"/>
          </a:p>
          <a:p>
            <a:r>
              <a:rPr lang="fr-FR" dirty="0"/>
              <a:t>Une histoire qui vous plongera dans l’Angleterre de la fin du XVIIème siècle.</a:t>
            </a:r>
          </a:p>
          <a:p>
            <a:r>
              <a:rPr lang="fr-FR" dirty="0"/>
              <a:t>Un personnage principal à l’identité incroyable, et qui a inspiré un grand méchant que vous connaissez tous. Mais on garde le suspense!</a:t>
            </a:r>
          </a:p>
        </p:txBody>
      </p:sp>
    </p:spTree>
    <p:extLst>
      <p:ext uri="{BB962C8B-B14F-4D97-AF65-F5344CB8AC3E}">
        <p14:creationId xmlns:p14="http://schemas.microsoft.com/office/powerpoint/2010/main" val="13553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4703BE-CD27-B16B-9CC6-52A9ACD8F88D}"/>
              </a:ext>
            </a:extLst>
          </p:cNvPr>
          <p:cNvSpPr>
            <a:spLocks noGrp="1"/>
          </p:cNvSpPr>
          <p:nvPr>
            <p:ph type="title"/>
          </p:nvPr>
        </p:nvSpPr>
        <p:spPr>
          <a:xfrm>
            <a:off x="1451579" y="751114"/>
            <a:ext cx="9603275" cy="669472"/>
          </a:xfrm>
        </p:spPr>
        <p:txBody>
          <a:bodyPr>
            <a:normAutofit/>
          </a:bodyPr>
          <a:lstStyle/>
          <a:p>
            <a:r>
              <a:rPr lang="fr-FR" dirty="0"/>
              <a:t>EN résumé, POUR VOUS INSCRIRE</a:t>
            </a:r>
          </a:p>
        </p:txBody>
      </p:sp>
      <p:sp>
        <p:nvSpPr>
          <p:cNvPr id="3" name="Espace réservé du contenu 2">
            <a:extLst>
              <a:ext uri="{FF2B5EF4-FFF2-40B4-BE49-F238E27FC236}">
                <a16:creationId xmlns:a16="http://schemas.microsoft.com/office/drawing/2014/main" id="{D6C70F20-8FE6-E0A0-5C9B-F17EFBAE82FA}"/>
              </a:ext>
            </a:extLst>
          </p:cNvPr>
          <p:cNvSpPr>
            <a:spLocks noGrp="1"/>
          </p:cNvSpPr>
          <p:nvPr>
            <p:ph idx="1"/>
          </p:nvPr>
        </p:nvSpPr>
        <p:spPr>
          <a:xfrm>
            <a:off x="1012371" y="2449286"/>
            <a:ext cx="11005458" cy="3657600"/>
          </a:xfrm>
        </p:spPr>
        <p:txBody>
          <a:bodyPr>
            <a:noAutofit/>
          </a:bodyPr>
          <a:lstStyle/>
          <a:p>
            <a:r>
              <a:rPr lang="fr-FR" sz="2400" dirty="0"/>
              <a:t>Demandez un coupon d’inscription à votre professeur(e) de français ou à la documentaliste.</a:t>
            </a:r>
          </a:p>
          <a:p>
            <a:r>
              <a:rPr lang="fr-FR" sz="2400" dirty="0"/>
              <a:t>Remplissez-le au plus vite et rapportez-le, avec le chèque correspondant au règlement. Le tarif sera d’environ 20 euros la sortie, ce qui inclut le prix du bus!</a:t>
            </a:r>
          </a:p>
          <a:p>
            <a:r>
              <a:rPr lang="fr-FR" sz="2400" dirty="0"/>
              <a:t>Le soir de la sortie il vous faudra une pièce d’identité valide.</a:t>
            </a:r>
          </a:p>
          <a:p>
            <a:r>
              <a:rPr lang="fr-FR" sz="2400" dirty="0"/>
              <a:t>Attention, le nombre de places est limité! premiers arrivés , premiers servis!</a:t>
            </a:r>
          </a:p>
        </p:txBody>
      </p:sp>
    </p:spTree>
    <p:extLst>
      <p:ext uri="{BB962C8B-B14F-4D97-AF65-F5344CB8AC3E}">
        <p14:creationId xmlns:p14="http://schemas.microsoft.com/office/powerpoint/2010/main" val="3263473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Galerie">
  <a:themeElements>
    <a:clrScheme name="Galerie">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ie">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e">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0</TotalTime>
  <Words>612</Words>
  <Application>Microsoft Office PowerPoint</Application>
  <PresentationFormat>Grand écran</PresentationFormat>
  <Paragraphs>41</Paragraphs>
  <Slides>13</Slides>
  <Notes>0</Notes>
  <HiddenSlides>0</HiddenSlides>
  <MMClips>2</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13</vt:i4>
      </vt:variant>
    </vt:vector>
  </HeadingPairs>
  <TitlesOfParts>
    <vt:vector size="16" baseType="lpstr">
      <vt:lpstr>Arial</vt:lpstr>
      <vt:lpstr>Gill Sans MT</vt:lpstr>
      <vt:lpstr>Galerie</vt:lpstr>
      <vt:lpstr>ABONNEZ-VOUS AU THEATRE DE CAROUGE!</vt:lpstr>
      <vt:lpstr>Le collège est partenaire du théâtre DE CAROUGE (a côté de genève) depuis de nombreuses années. </vt:lpstr>
      <vt:lpstr>DéROULEMENT DE LA SOIRéE</vt:lpstr>
      <vt:lpstr>Le LieU     - un théatre entièrement rénové  - un espace convivial où manger et boire avant le spectacle</vt:lpstr>
      <vt:lpstr>LA SAISON</vt:lpstr>
      <vt:lpstr>LA DEMANDE EN MARIAGE – L’OURS  d’Anton Tchekhov (13 octobre)</vt:lpstr>
      <vt:lpstr>Présentation PowerPoint</vt:lpstr>
      <vt:lpstr>LE PETIT PRINCE, d’APRES LE ROMAN D’ANTOINE DE SAINT-EXUPERY (3 novembre)</vt:lpstr>
      <vt:lpstr>Kiss and cry, de michele annE de Mey et Jaco von dormael (15 decembre)</vt:lpstr>
      <vt:lpstr>Présentation PowerPoint</vt:lpstr>
      <vt:lpstr>Dom JUAN, de Molière (12 janvier)</vt:lpstr>
      <vt:lpstr>L’Homme QUI riT, d’après le roman de Victor Hugo (4 mai)</vt:lpstr>
      <vt:lpstr>EN résumé, POUR VOUS INSCRIRE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ABONNEZ-VOUS AU THEATRE DE CAROUGE!</dc:title>
  <dc:creator>Aliénor Cantal</dc:creator>
  <cp:lastModifiedBy>Aliénor CANTAL</cp:lastModifiedBy>
  <cp:revision>5</cp:revision>
  <dcterms:created xsi:type="dcterms:W3CDTF">2024-08-31T15:24:11Z</dcterms:created>
  <dcterms:modified xsi:type="dcterms:W3CDTF">2026-09-08T09:42:54Z</dcterms:modified>
</cp:coreProperties>
</file>