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73" r:id="rId2"/>
    <p:sldId id="277" r:id="rId3"/>
    <p:sldId id="282" r:id="rId4"/>
    <p:sldId id="280" r:id="rId5"/>
    <p:sldId id="281" r:id="rId6"/>
    <p:sldId id="283" r:id="rId7"/>
    <p:sldId id="276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DB1BF"/>
    <a:srgbClr val="DCDC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4282F90-C6D0-4A36-B0CF-018FA403FC1F}" type="doc">
      <dgm:prSet loTypeId="urn:microsoft.com/office/officeart/2005/8/layout/matrix1" loCatId="matrix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fr-FR"/>
        </a:p>
      </dgm:t>
    </dgm:pt>
    <dgm:pt modelId="{1BAAF559-9497-4686-84D5-316627C190BC}">
      <dgm:prSet phldrT="[Texte]"/>
      <dgm:spPr/>
      <dgm:t>
        <a:bodyPr/>
        <a:lstStyle/>
        <a:p>
          <a:r>
            <a:rPr lang="fr-FR" b="1" dirty="0"/>
            <a:t>Voie GT</a:t>
          </a:r>
          <a:endParaRPr lang="fr-FR" dirty="0"/>
        </a:p>
      </dgm:t>
    </dgm:pt>
    <dgm:pt modelId="{31AE8086-3842-499D-968D-706B77A8D504}" type="parTrans" cxnId="{068D95FA-87E3-4D97-8D6C-95CE002A5F43}">
      <dgm:prSet/>
      <dgm:spPr/>
      <dgm:t>
        <a:bodyPr/>
        <a:lstStyle/>
        <a:p>
          <a:endParaRPr lang="fr-FR"/>
        </a:p>
      </dgm:t>
    </dgm:pt>
    <dgm:pt modelId="{337CE6F5-8BBD-4CFB-8615-C5594829AA02}" type="sibTrans" cxnId="{068D95FA-87E3-4D97-8D6C-95CE002A5F43}">
      <dgm:prSet/>
      <dgm:spPr/>
      <dgm:t>
        <a:bodyPr/>
        <a:lstStyle/>
        <a:p>
          <a:endParaRPr lang="fr-FR"/>
        </a:p>
      </dgm:t>
    </dgm:pt>
    <dgm:pt modelId="{CD3E4749-18D4-400F-B75F-B2B35ED39CC2}">
      <dgm:prSet phldrT="[Texte]"/>
      <dgm:spPr/>
      <dgm:t>
        <a:bodyPr/>
        <a:lstStyle/>
        <a:p>
          <a:r>
            <a:rPr lang="fr-FR" b="1" dirty="0"/>
            <a:t>décision du conseil de classe de 3è</a:t>
          </a:r>
          <a:endParaRPr lang="fr-FR" dirty="0"/>
        </a:p>
      </dgm:t>
    </dgm:pt>
    <dgm:pt modelId="{B5566F85-F9A3-4521-B81F-AE98ABDF2B89}" type="parTrans" cxnId="{79B30930-6A59-44CE-AEE7-29F16261CDA1}">
      <dgm:prSet/>
      <dgm:spPr/>
      <dgm:t>
        <a:bodyPr/>
        <a:lstStyle/>
        <a:p>
          <a:endParaRPr lang="fr-FR"/>
        </a:p>
      </dgm:t>
    </dgm:pt>
    <dgm:pt modelId="{B15A02D1-3144-464C-AEA7-E8C154F167DD}" type="sibTrans" cxnId="{79B30930-6A59-44CE-AEE7-29F16261CDA1}">
      <dgm:prSet/>
      <dgm:spPr/>
      <dgm:t>
        <a:bodyPr/>
        <a:lstStyle/>
        <a:p>
          <a:endParaRPr lang="fr-FR"/>
        </a:p>
      </dgm:t>
    </dgm:pt>
    <dgm:pt modelId="{F3B7A3BD-C99B-48B1-9C88-B3E4DCA9596F}">
      <dgm:prSet phldrT="[Texte]"/>
      <dgm:spPr/>
      <dgm:t>
        <a:bodyPr/>
        <a:lstStyle/>
        <a:p>
          <a:r>
            <a:rPr lang="fr-FR" b="1" dirty="0"/>
            <a:t>de droit si lycée de secteur </a:t>
          </a:r>
          <a:endParaRPr lang="fr-FR" dirty="0"/>
        </a:p>
      </dgm:t>
    </dgm:pt>
    <dgm:pt modelId="{8521E5FE-595F-4319-AB0B-A0CA781D55C2}" type="parTrans" cxnId="{DD33CD83-2C0D-4101-A338-A150A2944BFE}">
      <dgm:prSet/>
      <dgm:spPr/>
      <dgm:t>
        <a:bodyPr/>
        <a:lstStyle/>
        <a:p>
          <a:endParaRPr lang="fr-FR"/>
        </a:p>
      </dgm:t>
    </dgm:pt>
    <dgm:pt modelId="{656FE4CF-99E8-48CF-9BC0-040100190E18}" type="sibTrans" cxnId="{DD33CD83-2C0D-4101-A338-A150A2944BFE}">
      <dgm:prSet/>
      <dgm:spPr/>
      <dgm:t>
        <a:bodyPr/>
        <a:lstStyle/>
        <a:p>
          <a:endParaRPr lang="fr-FR"/>
        </a:p>
      </dgm:t>
    </dgm:pt>
    <dgm:pt modelId="{A765E1B6-6824-4555-9462-54772E098E5A}">
      <dgm:prSet phldrT="[Texte]"/>
      <dgm:spPr/>
      <dgm:t>
        <a:bodyPr/>
        <a:lstStyle/>
        <a:p>
          <a:r>
            <a:rPr lang="fr-FR" b="1" dirty="0"/>
            <a:t>Enseignement général </a:t>
          </a:r>
          <a:endParaRPr lang="fr-FR" dirty="0"/>
        </a:p>
      </dgm:t>
    </dgm:pt>
    <dgm:pt modelId="{A693D3B8-CD39-4127-88BD-6690AD18FE7B}" type="parTrans" cxnId="{844C40DF-76CA-4FC8-878D-DE9D1DA23E4B}">
      <dgm:prSet/>
      <dgm:spPr/>
      <dgm:t>
        <a:bodyPr/>
        <a:lstStyle/>
        <a:p>
          <a:endParaRPr lang="fr-FR"/>
        </a:p>
      </dgm:t>
    </dgm:pt>
    <dgm:pt modelId="{34884AFC-DFCB-4844-8E64-793B00B11EC1}" type="sibTrans" cxnId="{844C40DF-76CA-4FC8-878D-DE9D1DA23E4B}">
      <dgm:prSet/>
      <dgm:spPr/>
      <dgm:t>
        <a:bodyPr/>
        <a:lstStyle/>
        <a:p>
          <a:endParaRPr lang="fr-FR"/>
        </a:p>
      </dgm:t>
    </dgm:pt>
    <dgm:pt modelId="{0A7A1C08-211E-4884-86A1-AEDB60E68DC5}">
      <dgm:prSet phldrT="[Texte]"/>
      <dgm:spPr/>
      <dgm:t>
        <a:bodyPr/>
        <a:lstStyle/>
        <a:p>
          <a:r>
            <a:rPr lang="fr-FR" b="1" dirty="0"/>
            <a:t>Poursuite d’études</a:t>
          </a:r>
          <a:endParaRPr lang="fr-FR" dirty="0"/>
        </a:p>
      </dgm:t>
    </dgm:pt>
    <dgm:pt modelId="{B1DE66FD-A1A1-463C-A430-65C3E9BE3B51}" type="parTrans" cxnId="{76014B58-5EAA-465F-89D0-395DBD36ADFF}">
      <dgm:prSet/>
      <dgm:spPr/>
      <dgm:t>
        <a:bodyPr/>
        <a:lstStyle/>
        <a:p>
          <a:endParaRPr lang="fr-FR"/>
        </a:p>
      </dgm:t>
    </dgm:pt>
    <dgm:pt modelId="{918217F7-59A2-4BEE-BFFD-6E302DB2529C}" type="sibTrans" cxnId="{76014B58-5EAA-465F-89D0-395DBD36ADFF}">
      <dgm:prSet/>
      <dgm:spPr/>
      <dgm:t>
        <a:bodyPr/>
        <a:lstStyle/>
        <a:p>
          <a:endParaRPr lang="fr-FR"/>
        </a:p>
      </dgm:t>
    </dgm:pt>
    <dgm:pt modelId="{5835A17E-67E0-4E85-A345-98C82DED2280}" type="pres">
      <dgm:prSet presAssocID="{34282F90-C6D0-4A36-B0CF-018FA403FC1F}" presName="diagram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413B652B-CAD2-402D-8272-815C12D4F828}" type="pres">
      <dgm:prSet presAssocID="{34282F90-C6D0-4A36-B0CF-018FA403FC1F}" presName="matrix" presStyleCnt="0"/>
      <dgm:spPr/>
    </dgm:pt>
    <dgm:pt modelId="{7D3D7C7D-4EEF-4416-9F0D-B17BA0916952}" type="pres">
      <dgm:prSet presAssocID="{34282F90-C6D0-4A36-B0CF-018FA403FC1F}" presName="tile1" presStyleLbl="node1" presStyleIdx="0" presStyleCnt="4"/>
      <dgm:spPr/>
    </dgm:pt>
    <dgm:pt modelId="{3653E4E7-B15F-48E8-B15C-502284D537C5}" type="pres">
      <dgm:prSet presAssocID="{34282F90-C6D0-4A36-B0CF-018FA403FC1F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49B59A3D-DA01-425D-896D-7D877B5FCD00}" type="pres">
      <dgm:prSet presAssocID="{34282F90-C6D0-4A36-B0CF-018FA403FC1F}" presName="tile2" presStyleLbl="node1" presStyleIdx="1" presStyleCnt="4"/>
      <dgm:spPr/>
    </dgm:pt>
    <dgm:pt modelId="{0A06BC96-601C-4AD5-BA40-A9914301274B}" type="pres">
      <dgm:prSet presAssocID="{34282F90-C6D0-4A36-B0CF-018FA403FC1F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F37233F6-485C-4ECC-8D72-4E207071E3FB}" type="pres">
      <dgm:prSet presAssocID="{34282F90-C6D0-4A36-B0CF-018FA403FC1F}" presName="tile3" presStyleLbl="node1" presStyleIdx="2" presStyleCnt="4"/>
      <dgm:spPr/>
    </dgm:pt>
    <dgm:pt modelId="{59C0D593-84FD-4161-B9F5-782E0CEE67B6}" type="pres">
      <dgm:prSet presAssocID="{34282F90-C6D0-4A36-B0CF-018FA403FC1F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113F952D-8057-408D-B6DF-80598D7F373F}" type="pres">
      <dgm:prSet presAssocID="{34282F90-C6D0-4A36-B0CF-018FA403FC1F}" presName="tile4" presStyleLbl="node1" presStyleIdx="3" presStyleCnt="4"/>
      <dgm:spPr/>
    </dgm:pt>
    <dgm:pt modelId="{840783A5-5C72-4F1F-923F-3E38530DCFDE}" type="pres">
      <dgm:prSet presAssocID="{34282F90-C6D0-4A36-B0CF-018FA403FC1F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</dgm:pt>
    <dgm:pt modelId="{58902399-3934-4D86-B14A-7E5E6352FCB4}" type="pres">
      <dgm:prSet presAssocID="{34282F90-C6D0-4A36-B0CF-018FA403FC1F}" presName="centerTile" presStyleLbl="fgShp" presStyleIdx="0" presStyleCnt="1">
        <dgm:presLayoutVars>
          <dgm:chMax val="0"/>
          <dgm:chPref val="0"/>
        </dgm:presLayoutVars>
      </dgm:prSet>
      <dgm:spPr/>
    </dgm:pt>
  </dgm:ptLst>
  <dgm:cxnLst>
    <dgm:cxn modelId="{466B3514-9016-43AC-9FAF-7EAF0BF17DE1}" type="presOf" srcId="{F3B7A3BD-C99B-48B1-9C88-B3E4DCA9596F}" destId="{0A06BC96-601C-4AD5-BA40-A9914301274B}" srcOrd="1" destOrd="0" presId="urn:microsoft.com/office/officeart/2005/8/layout/matrix1"/>
    <dgm:cxn modelId="{85F99925-5CBE-4F7E-9813-F52686A75A59}" type="presOf" srcId="{F3B7A3BD-C99B-48B1-9C88-B3E4DCA9596F}" destId="{49B59A3D-DA01-425D-896D-7D877B5FCD00}" srcOrd="0" destOrd="0" presId="urn:microsoft.com/office/officeart/2005/8/layout/matrix1"/>
    <dgm:cxn modelId="{79B30930-6A59-44CE-AEE7-29F16261CDA1}" srcId="{1BAAF559-9497-4686-84D5-316627C190BC}" destId="{CD3E4749-18D4-400F-B75F-B2B35ED39CC2}" srcOrd="0" destOrd="0" parTransId="{B5566F85-F9A3-4521-B81F-AE98ABDF2B89}" sibTransId="{B15A02D1-3144-464C-AEA7-E8C154F167DD}"/>
    <dgm:cxn modelId="{BDDD3434-F041-4D29-9CBF-8DEC200AC21F}" type="presOf" srcId="{CD3E4749-18D4-400F-B75F-B2B35ED39CC2}" destId="{3653E4E7-B15F-48E8-B15C-502284D537C5}" srcOrd="1" destOrd="0" presId="urn:microsoft.com/office/officeart/2005/8/layout/matrix1"/>
    <dgm:cxn modelId="{846C364E-BCFE-4954-B6E5-CD95F12E0044}" type="presOf" srcId="{CD3E4749-18D4-400F-B75F-B2B35ED39CC2}" destId="{7D3D7C7D-4EEF-4416-9F0D-B17BA0916952}" srcOrd="0" destOrd="0" presId="urn:microsoft.com/office/officeart/2005/8/layout/matrix1"/>
    <dgm:cxn modelId="{8E3A6D56-50BA-418B-83EC-3D2D2D7FA06F}" type="presOf" srcId="{A765E1B6-6824-4555-9462-54772E098E5A}" destId="{59C0D593-84FD-4161-B9F5-782E0CEE67B6}" srcOrd="1" destOrd="0" presId="urn:microsoft.com/office/officeart/2005/8/layout/matrix1"/>
    <dgm:cxn modelId="{76014B58-5EAA-465F-89D0-395DBD36ADFF}" srcId="{1BAAF559-9497-4686-84D5-316627C190BC}" destId="{0A7A1C08-211E-4884-86A1-AEDB60E68DC5}" srcOrd="3" destOrd="0" parTransId="{B1DE66FD-A1A1-463C-A430-65C3E9BE3B51}" sibTransId="{918217F7-59A2-4BEE-BFFD-6E302DB2529C}"/>
    <dgm:cxn modelId="{DD33CD83-2C0D-4101-A338-A150A2944BFE}" srcId="{1BAAF559-9497-4686-84D5-316627C190BC}" destId="{F3B7A3BD-C99B-48B1-9C88-B3E4DCA9596F}" srcOrd="1" destOrd="0" parTransId="{8521E5FE-595F-4319-AB0B-A0CA781D55C2}" sibTransId="{656FE4CF-99E8-48CF-9BC0-040100190E18}"/>
    <dgm:cxn modelId="{5282AEA5-AAFA-451C-A1F9-DBC10F82F4DB}" type="presOf" srcId="{34282F90-C6D0-4A36-B0CF-018FA403FC1F}" destId="{5835A17E-67E0-4E85-A345-98C82DED2280}" srcOrd="0" destOrd="0" presId="urn:microsoft.com/office/officeart/2005/8/layout/matrix1"/>
    <dgm:cxn modelId="{33A268C0-97EB-45ED-9307-71372F64A4E3}" type="presOf" srcId="{1BAAF559-9497-4686-84D5-316627C190BC}" destId="{58902399-3934-4D86-B14A-7E5E6352FCB4}" srcOrd="0" destOrd="0" presId="urn:microsoft.com/office/officeart/2005/8/layout/matrix1"/>
    <dgm:cxn modelId="{65A231D2-2A97-4977-8A81-7336333500EA}" type="presOf" srcId="{A765E1B6-6824-4555-9462-54772E098E5A}" destId="{F37233F6-485C-4ECC-8D72-4E207071E3FB}" srcOrd="0" destOrd="0" presId="urn:microsoft.com/office/officeart/2005/8/layout/matrix1"/>
    <dgm:cxn modelId="{8FD710D8-668F-4733-ACDE-FB5F53ABACE4}" type="presOf" srcId="{0A7A1C08-211E-4884-86A1-AEDB60E68DC5}" destId="{113F952D-8057-408D-B6DF-80598D7F373F}" srcOrd="0" destOrd="0" presId="urn:microsoft.com/office/officeart/2005/8/layout/matrix1"/>
    <dgm:cxn modelId="{844C40DF-76CA-4FC8-878D-DE9D1DA23E4B}" srcId="{1BAAF559-9497-4686-84D5-316627C190BC}" destId="{A765E1B6-6824-4555-9462-54772E098E5A}" srcOrd="2" destOrd="0" parTransId="{A693D3B8-CD39-4127-88BD-6690AD18FE7B}" sibTransId="{34884AFC-DFCB-4844-8E64-793B00B11EC1}"/>
    <dgm:cxn modelId="{64C759F3-B53A-440F-98ED-CE8E4B21E068}" type="presOf" srcId="{0A7A1C08-211E-4884-86A1-AEDB60E68DC5}" destId="{840783A5-5C72-4F1F-923F-3E38530DCFDE}" srcOrd="1" destOrd="0" presId="urn:microsoft.com/office/officeart/2005/8/layout/matrix1"/>
    <dgm:cxn modelId="{068D95FA-87E3-4D97-8D6C-95CE002A5F43}" srcId="{34282F90-C6D0-4A36-B0CF-018FA403FC1F}" destId="{1BAAF559-9497-4686-84D5-316627C190BC}" srcOrd="0" destOrd="0" parTransId="{31AE8086-3842-499D-968D-706B77A8D504}" sibTransId="{337CE6F5-8BBD-4CFB-8615-C5594829AA02}"/>
    <dgm:cxn modelId="{4E00B2C2-D9E2-4431-8305-B491F5E739AE}" type="presParOf" srcId="{5835A17E-67E0-4E85-A345-98C82DED2280}" destId="{413B652B-CAD2-402D-8272-815C12D4F828}" srcOrd="0" destOrd="0" presId="urn:microsoft.com/office/officeart/2005/8/layout/matrix1"/>
    <dgm:cxn modelId="{5C83FDF8-4636-4306-ADD2-93769CB35BB0}" type="presParOf" srcId="{413B652B-CAD2-402D-8272-815C12D4F828}" destId="{7D3D7C7D-4EEF-4416-9F0D-B17BA0916952}" srcOrd="0" destOrd="0" presId="urn:microsoft.com/office/officeart/2005/8/layout/matrix1"/>
    <dgm:cxn modelId="{23862CC7-CB07-4852-884D-7AAF699CB137}" type="presParOf" srcId="{413B652B-CAD2-402D-8272-815C12D4F828}" destId="{3653E4E7-B15F-48E8-B15C-502284D537C5}" srcOrd="1" destOrd="0" presId="urn:microsoft.com/office/officeart/2005/8/layout/matrix1"/>
    <dgm:cxn modelId="{8FF3078D-C51F-41A1-AE92-B3C11CB04045}" type="presParOf" srcId="{413B652B-CAD2-402D-8272-815C12D4F828}" destId="{49B59A3D-DA01-425D-896D-7D877B5FCD00}" srcOrd="2" destOrd="0" presId="urn:microsoft.com/office/officeart/2005/8/layout/matrix1"/>
    <dgm:cxn modelId="{86410038-ABEA-4DDE-97DA-B9A4C65CBAEA}" type="presParOf" srcId="{413B652B-CAD2-402D-8272-815C12D4F828}" destId="{0A06BC96-601C-4AD5-BA40-A9914301274B}" srcOrd="3" destOrd="0" presId="urn:microsoft.com/office/officeart/2005/8/layout/matrix1"/>
    <dgm:cxn modelId="{2E58AD63-499F-4B6D-8882-105CC2893597}" type="presParOf" srcId="{413B652B-CAD2-402D-8272-815C12D4F828}" destId="{F37233F6-485C-4ECC-8D72-4E207071E3FB}" srcOrd="4" destOrd="0" presId="urn:microsoft.com/office/officeart/2005/8/layout/matrix1"/>
    <dgm:cxn modelId="{369D35CD-2174-42A4-8574-8E233D994AC8}" type="presParOf" srcId="{413B652B-CAD2-402D-8272-815C12D4F828}" destId="{59C0D593-84FD-4161-B9F5-782E0CEE67B6}" srcOrd="5" destOrd="0" presId="urn:microsoft.com/office/officeart/2005/8/layout/matrix1"/>
    <dgm:cxn modelId="{F9C2A778-422B-417C-9791-25FC72AE11FB}" type="presParOf" srcId="{413B652B-CAD2-402D-8272-815C12D4F828}" destId="{113F952D-8057-408D-B6DF-80598D7F373F}" srcOrd="6" destOrd="0" presId="urn:microsoft.com/office/officeart/2005/8/layout/matrix1"/>
    <dgm:cxn modelId="{E31D66F3-CF3B-403F-B3F6-2F37A5362B95}" type="presParOf" srcId="{413B652B-CAD2-402D-8272-815C12D4F828}" destId="{840783A5-5C72-4F1F-923F-3E38530DCFDE}" srcOrd="7" destOrd="0" presId="urn:microsoft.com/office/officeart/2005/8/layout/matrix1"/>
    <dgm:cxn modelId="{A3CDE468-0498-48EF-B079-9D7C3871001B}" type="presParOf" srcId="{5835A17E-67E0-4E85-A345-98C82DED2280}" destId="{58902399-3934-4D86-B14A-7E5E6352FCB4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4282F90-C6D0-4A36-B0CF-018FA403FC1F}" type="doc">
      <dgm:prSet loTypeId="urn:microsoft.com/office/officeart/2005/8/layout/matrix1" loCatId="matrix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fr-FR"/>
        </a:p>
      </dgm:t>
    </dgm:pt>
    <dgm:pt modelId="{1BAAF559-9497-4686-84D5-316627C190BC}">
      <dgm:prSet phldrT="[Texte]" custT="1"/>
      <dgm:spPr/>
      <dgm:t>
        <a:bodyPr/>
        <a:lstStyle/>
        <a:p>
          <a:r>
            <a:rPr lang="fr-FR" sz="3600" b="1" dirty="0"/>
            <a:t>Voie Pro</a:t>
          </a:r>
          <a:endParaRPr lang="fr-FR" sz="3600" dirty="0"/>
        </a:p>
      </dgm:t>
    </dgm:pt>
    <dgm:pt modelId="{31AE8086-3842-499D-968D-706B77A8D504}" type="parTrans" cxnId="{068D95FA-87E3-4D97-8D6C-95CE002A5F43}">
      <dgm:prSet/>
      <dgm:spPr/>
      <dgm:t>
        <a:bodyPr/>
        <a:lstStyle/>
        <a:p>
          <a:endParaRPr lang="fr-FR"/>
        </a:p>
      </dgm:t>
    </dgm:pt>
    <dgm:pt modelId="{337CE6F5-8BBD-4CFB-8615-C5594829AA02}" type="sibTrans" cxnId="{068D95FA-87E3-4D97-8D6C-95CE002A5F43}">
      <dgm:prSet/>
      <dgm:spPr/>
      <dgm:t>
        <a:bodyPr/>
        <a:lstStyle/>
        <a:p>
          <a:endParaRPr lang="fr-FR"/>
        </a:p>
      </dgm:t>
    </dgm:pt>
    <dgm:pt modelId="{CD3E4749-18D4-400F-B75F-B2B35ED39CC2}">
      <dgm:prSet phldrT="[Texte]"/>
      <dgm:spPr>
        <a:solidFill>
          <a:srgbClr val="92D050"/>
        </a:solidFill>
      </dgm:spPr>
      <dgm:t>
        <a:bodyPr/>
        <a:lstStyle/>
        <a:p>
          <a:r>
            <a:rPr lang="fr-FR" b="1" dirty="0"/>
            <a:t>décision du conseil de classe de 3è</a:t>
          </a:r>
          <a:endParaRPr lang="fr-FR" dirty="0"/>
        </a:p>
      </dgm:t>
    </dgm:pt>
    <dgm:pt modelId="{B5566F85-F9A3-4521-B81F-AE98ABDF2B89}" type="parTrans" cxnId="{79B30930-6A59-44CE-AEE7-29F16261CDA1}">
      <dgm:prSet/>
      <dgm:spPr/>
      <dgm:t>
        <a:bodyPr/>
        <a:lstStyle/>
        <a:p>
          <a:endParaRPr lang="fr-FR"/>
        </a:p>
      </dgm:t>
    </dgm:pt>
    <dgm:pt modelId="{B15A02D1-3144-464C-AEA7-E8C154F167DD}" type="sibTrans" cxnId="{79B30930-6A59-44CE-AEE7-29F16261CDA1}">
      <dgm:prSet/>
      <dgm:spPr/>
      <dgm:t>
        <a:bodyPr/>
        <a:lstStyle/>
        <a:p>
          <a:endParaRPr lang="fr-FR"/>
        </a:p>
      </dgm:t>
    </dgm:pt>
    <dgm:pt modelId="{F3B7A3BD-C99B-48B1-9C88-B3E4DCA9596F}">
      <dgm:prSet phldrT="[Texte]" custT="1"/>
      <dgm:spPr>
        <a:solidFill>
          <a:srgbClr val="00B050"/>
        </a:solidFill>
      </dgm:spPr>
      <dgm:t>
        <a:bodyPr/>
        <a:lstStyle/>
        <a:p>
          <a:endParaRPr lang="fr-FR" sz="2800" b="1" dirty="0">
            <a:solidFill>
              <a:srgbClr val="FFFF00"/>
            </a:solidFill>
          </a:endParaRPr>
        </a:p>
        <a:p>
          <a:r>
            <a:rPr lang="fr-FR" sz="2800" b="1" dirty="0">
              <a:solidFill>
                <a:srgbClr val="FFFF00"/>
              </a:solidFill>
            </a:rPr>
            <a:t>Places contingentées = classement</a:t>
          </a:r>
          <a:endParaRPr lang="fr-FR" sz="2800" dirty="0">
            <a:solidFill>
              <a:srgbClr val="FFFF00"/>
            </a:solidFill>
          </a:endParaRPr>
        </a:p>
      </dgm:t>
    </dgm:pt>
    <dgm:pt modelId="{8521E5FE-595F-4319-AB0B-A0CA781D55C2}" type="parTrans" cxnId="{DD33CD83-2C0D-4101-A338-A150A2944BFE}">
      <dgm:prSet/>
      <dgm:spPr/>
      <dgm:t>
        <a:bodyPr/>
        <a:lstStyle/>
        <a:p>
          <a:endParaRPr lang="fr-FR"/>
        </a:p>
      </dgm:t>
    </dgm:pt>
    <dgm:pt modelId="{656FE4CF-99E8-48CF-9BC0-040100190E18}" type="sibTrans" cxnId="{DD33CD83-2C0D-4101-A338-A150A2944BFE}">
      <dgm:prSet/>
      <dgm:spPr/>
      <dgm:t>
        <a:bodyPr/>
        <a:lstStyle/>
        <a:p>
          <a:endParaRPr lang="fr-FR"/>
        </a:p>
      </dgm:t>
    </dgm:pt>
    <dgm:pt modelId="{A765E1B6-6824-4555-9462-54772E098E5A}">
      <dgm:prSet phldrT="[Texte]"/>
      <dgm:spPr>
        <a:solidFill>
          <a:srgbClr val="4DB1BF"/>
        </a:solidFill>
      </dgm:spPr>
      <dgm:t>
        <a:bodyPr/>
        <a:lstStyle/>
        <a:p>
          <a:r>
            <a:rPr lang="fr-FR" b="1" dirty="0"/>
            <a:t>enseignement général – enseignement professionnel</a:t>
          </a:r>
          <a:endParaRPr lang="fr-FR" dirty="0"/>
        </a:p>
      </dgm:t>
    </dgm:pt>
    <dgm:pt modelId="{A693D3B8-CD39-4127-88BD-6690AD18FE7B}" type="parTrans" cxnId="{844C40DF-76CA-4FC8-878D-DE9D1DA23E4B}">
      <dgm:prSet/>
      <dgm:spPr/>
      <dgm:t>
        <a:bodyPr/>
        <a:lstStyle/>
        <a:p>
          <a:endParaRPr lang="fr-FR"/>
        </a:p>
      </dgm:t>
    </dgm:pt>
    <dgm:pt modelId="{34884AFC-DFCB-4844-8E64-793B00B11EC1}" type="sibTrans" cxnId="{844C40DF-76CA-4FC8-878D-DE9D1DA23E4B}">
      <dgm:prSet/>
      <dgm:spPr/>
      <dgm:t>
        <a:bodyPr/>
        <a:lstStyle/>
        <a:p>
          <a:endParaRPr lang="fr-FR"/>
        </a:p>
      </dgm:t>
    </dgm:pt>
    <dgm:pt modelId="{0A7A1C08-211E-4884-86A1-AEDB60E68DC5}">
      <dgm:prSet phldrT="[Texte]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fr-FR" b="1" dirty="0"/>
            <a:t>Vie active ou poursuite d’étude</a:t>
          </a:r>
          <a:endParaRPr lang="fr-FR" dirty="0"/>
        </a:p>
      </dgm:t>
    </dgm:pt>
    <dgm:pt modelId="{B1DE66FD-A1A1-463C-A430-65C3E9BE3B51}" type="parTrans" cxnId="{76014B58-5EAA-465F-89D0-395DBD36ADFF}">
      <dgm:prSet/>
      <dgm:spPr/>
      <dgm:t>
        <a:bodyPr/>
        <a:lstStyle/>
        <a:p>
          <a:endParaRPr lang="fr-FR"/>
        </a:p>
      </dgm:t>
    </dgm:pt>
    <dgm:pt modelId="{918217F7-59A2-4BEE-BFFD-6E302DB2529C}" type="sibTrans" cxnId="{76014B58-5EAA-465F-89D0-395DBD36ADFF}">
      <dgm:prSet/>
      <dgm:spPr/>
      <dgm:t>
        <a:bodyPr/>
        <a:lstStyle/>
        <a:p>
          <a:endParaRPr lang="fr-FR"/>
        </a:p>
      </dgm:t>
    </dgm:pt>
    <dgm:pt modelId="{5835A17E-67E0-4E85-A345-98C82DED2280}" type="pres">
      <dgm:prSet presAssocID="{34282F90-C6D0-4A36-B0CF-018FA403FC1F}" presName="diagram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413B652B-CAD2-402D-8272-815C12D4F828}" type="pres">
      <dgm:prSet presAssocID="{34282F90-C6D0-4A36-B0CF-018FA403FC1F}" presName="matrix" presStyleCnt="0"/>
      <dgm:spPr/>
    </dgm:pt>
    <dgm:pt modelId="{7D3D7C7D-4EEF-4416-9F0D-B17BA0916952}" type="pres">
      <dgm:prSet presAssocID="{34282F90-C6D0-4A36-B0CF-018FA403FC1F}" presName="tile1" presStyleLbl="node1" presStyleIdx="0" presStyleCnt="4"/>
      <dgm:spPr/>
    </dgm:pt>
    <dgm:pt modelId="{3653E4E7-B15F-48E8-B15C-502284D537C5}" type="pres">
      <dgm:prSet presAssocID="{34282F90-C6D0-4A36-B0CF-018FA403FC1F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49B59A3D-DA01-425D-896D-7D877B5FCD00}" type="pres">
      <dgm:prSet presAssocID="{34282F90-C6D0-4A36-B0CF-018FA403FC1F}" presName="tile2" presStyleLbl="node1" presStyleIdx="1" presStyleCnt="4"/>
      <dgm:spPr/>
    </dgm:pt>
    <dgm:pt modelId="{0A06BC96-601C-4AD5-BA40-A9914301274B}" type="pres">
      <dgm:prSet presAssocID="{34282F90-C6D0-4A36-B0CF-018FA403FC1F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F37233F6-485C-4ECC-8D72-4E207071E3FB}" type="pres">
      <dgm:prSet presAssocID="{34282F90-C6D0-4A36-B0CF-018FA403FC1F}" presName="tile3" presStyleLbl="node1" presStyleIdx="2" presStyleCnt="4" custLinFactNeighborY="0"/>
      <dgm:spPr/>
    </dgm:pt>
    <dgm:pt modelId="{59C0D593-84FD-4161-B9F5-782E0CEE67B6}" type="pres">
      <dgm:prSet presAssocID="{34282F90-C6D0-4A36-B0CF-018FA403FC1F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113F952D-8057-408D-B6DF-80598D7F373F}" type="pres">
      <dgm:prSet presAssocID="{34282F90-C6D0-4A36-B0CF-018FA403FC1F}" presName="tile4" presStyleLbl="node1" presStyleIdx="3" presStyleCnt="4"/>
      <dgm:spPr/>
    </dgm:pt>
    <dgm:pt modelId="{840783A5-5C72-4F1F-923F-3E38530DCFDE}" type="pres">
      <dgm:prSet presAssocID="{34282F90-C6D0-4A36-B0CF-018FA403FC1F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</dgm:pt>
    <dgm:pt modelId="{58902399-3934-4D86-B14A-7E5E6352FCB4}" type="pres">
      <dgm:prSet presAssocID="{34282F90-C6D0-4A36-B0CF-018FA403FC1F}" presName="centerTile" presStyleLbl="fgShp" presStyleIdx="0" presStyleCnt="1">
        <dgm:presLayoutVars>
          <dgm:chMax val="0"/>
          <dgm:chPref val="0"/>
        </dgm:presLayoutVars>
      </dgm:prSet>
      <dgm:spPr/>
    </dgm:pt>
  </dgm:ptLst>
  <dgm:cxnLst>
    <dgm:cxn modelId="{466B3514-9016-43AC-9FAF-7EAF0BF17DE1}" type="presOf" srcId="{F3B7A3BD-C99B-48B1-9C88-B3E4DCA9596F}" destId="{0A06BC96-601C-4AD5-BA40-A9914301274B}" srcOrd="1" destOrd="0" presId="urn:microsoft.com/office/officeart/2005/8/layout/matrix1"/>
    <dgm:cxn modelId="{85F99925-5CBE-4F7E-9813-F52686A75A59}" type="presOf" srcId="{F3B7A3BD-C99B-48B1-9C88-B3E4DCA9596F}" destId="{49B59A3D-DA01-425D-896D-7D877B5FCD00}" srcOrd="0" destOrd="0" presId="urn:microsoft.com/office/officeart/2005/8/layout/matrix1"/>
    <dgm:cxn modelId="{79B30930-6A59-44CE-AEE7-29F16261CDA1}" srcId="{1BAAF559-9497-4686-84D5-316627C190BC}" destId="{CD3E4749-18D4-400F-B75F-B2B35ED39CC2}" srcOrd="0" destOrd="0" parTransId="{B5566F85-F9A3-4521-B81F-AE98ABDF2B89}" sibTransId="{B15A02D1-3144-464C-AEA7-E8C154F167DD}"/>
    <dgm:cxn modelId="{BDDD3434-F041-4D29-9CBF-8DEC200AC21F}" type="presOf" srcId="{CD3E4749-18D4-400F-B75F-B2B35ED39CC2}" destId="{3653E4E7-B15F-48E8-B15C-502284D537C5}" srcOrd="1" destOrd="0" presId="urn:microsoft.com/office/officeart/2005/8/layout/matrix1"/>
    <dgm:cxn modelId="{846C364E-BCFE-4954-B6E5-CD95F12E0044}" type="presOf" srcId="{CD3E4749-18D4-400F-B75F-B2B35ED39CC2}" destId="{7D3D7C7D-4EEF-4416-9F0D-B17BA0916952}" srcOrd="0" destOrd="0" presId="urn:microsoft.com/office/officeart/2005/8/layout/matrix1"/>
    <dgm:cxn modelId="{8E3A6D56-50BA-418B-83EC-3D2D2D7FA06F}" type="presOf" srcId="{A765E1B6-6824-4555-9462-54772E098E5A}" destId="{59C0D593-84FD-4161-B9F5-782E0CEE67B6}" srcOrd="1" destOrd="0" presId="urn:microsoft.com/office/officeart/2005/8/layout/matrix1"/>
    <dgm:cxn modelId="{76014B58-5EAA-465F-89D0-395DBD36ADFF}" srcId="{1BAAF559-9497-4686-84D5-316627C190BC}" destId="{0A7A1C08-211E-4884-86A1-AEDB60E68DC5}" srcOrd="3" destOrd="0" parTransId="{B1DE66FD-A1A1-463C-A430-65C3E9BE3B51}" sibTransId="{918217F7-59A2-4BEE-BFFD-6E302DB2529C}"/>
    <dgm:cxn modelId="{DD33CD83-2C0D-4101-A338-A150A2944BFE}" srcId="{1BAAF559-9497-4686-84D5-316627C190BC}" destId="{F3B7A3BD-C99B-48B1-9C88-B3E4DCA9596F}" srcOrd="1" destOrd="0" parTransId="{8521E5FE-595F-4319-AB0B-A0CA781D55C2}" sibTransId="{656FE4CF-99E8-48CF-9BC0-040100190E18}"/>
    <dgm:cxn modelId="{5282AEA5-AAFA-451C-A1F9-DBC10F82F4DB}" type="presOf" srcId="{34282F90-C6D0-4A36-B0CF-018FA403FC1F}" destId="{5835A17E-67E0-4E85-A345-98C82DED2280}" srcOrd="0" destOrd="0" presId="urn:microsoft.com/office/officeart/2005/8/layout/matrix1"/>
    <dgm:cxn modelId="{33A268C0-97EB-45ED-9307-71372F64A4E3}" type="presOf" srcId="{1BAAF559-9497-4686-84D5-316627C190BC}" destId="{58902399-3934-4D86-B14A-7E5E6352FCB4}" srcOrd="0" destOrd="0" presId="urn:microsoft.com/office/officeart/2005/8/layout/matrix1"/>
    <dgm:cxn modelId="{65A231D2-2A97-4977-8A81-7336333500EA}" type="presOf" srcId="{A765E1B6-6824-4555-9462-54772E098E5A}" destId="{F37233F6-485C-4ECC-8D72-4E207071E3FB}" srcOrd="0" destOrd="0" presId="urn:microsoft.com/office/officeart/2005/8/layout/matrix1"/>
    <dgm:cxn modelId="{8FD710D8-668F-4733-ACDE-FB5F53ABACE4}" type="presOf" srcId="{0A7A1C08-211E-4884-86A1-AEDB60E68DC5}" destId="{113F952D-8057-408D-B6DF-80598D7F373F}" srcOrd="0" destOrd="0" presId="urn:microsoft.com/office/officeart/2005/8/layout/matrix1"/>
    <dgm:cxn modelId="{844C40DF-76CA-4FC8-878D-DE9D1DA23E4B}" srcId="{1BAAF559-9497-4686-84D5-316627C190BC}" destId="{A765E1B6-6824-4555-9462-54772E098E5A}" srcOrd="2" destOrd="0" parTransId="{A693D3B8-CD39-4127-88BD-6690AD18FE7B}" sibTransId="{34884AFC-DFCB-4844-8E64-793B00B11EC1}"/>
    <dgm:cxn modelId="{64C759F3-B53A-440F-98ED-CE8E4B21E068}" type="presOf" srcId="{0A7A1C08-211E-4884-86A1-AEDB60E68DC5}" destId="{840783A5-5C72-4F1F-923F-3E38530DCFDE}" srcOrd="1" destOrd="0" presId="urn:microsoft.com/office/officeart/2005/8/layout/matrix1"/>
    <dgm:cxn modelId="{068D95FA-87E3-4D97-8D6C-95CE002A5F43}" srcId="{34282F90-C6D0-4A36-B0CF-018FA403FC1F}" destId="{1BAAF559-9497-4686-84D5-316627C190BC}" srcOrd="0" destOrd="0" parTransId="{31AE8086-3842-499D-968D-706B77A8D504}" sibTransId="{337CE6F5-8BBD-4CFB-8615-C5594829AA02}"/>
    <dgm:cxn modelId="{4E00B2C2-D9E2-4431-8305-B491F5E739AE}" type="presParOf" srcId="{5835A17E-67E0-4E85-A345-98C82DED2280}" destId="{413B652B-CAD2-402D-8272-815C12D4F828}" srcOrd="0" destOrd="0" presId="urn:microsoft.com/office/officeart/2005/8/layout/matrix1"/>
    <dgm:cxn modelId="{5C83FDF8-4636-4306-ADD2-93769CB35BB0}" type="presParOf" srcId="{413B652B-CAD2-402D-8272-815C12D4F828}" destId="{7D3D7C7D-4EEF-4416-9F0D-B17BA0916952}" srcOrd="0" destOrd="0" presId="urn:microsoft.com/office/officeart/2005/8/layout/matrix1"/>
    <dgm:cxn modelId="{23862CC7-CB07-4852-884D-7AAF699CB137}" type="presParOf" srcId="{413B652B-CAD2-402D-8272-815C12D4F828}" destId="{3653E4E7-B15F-48E8-B15C-502284D537C5}" srcOrd="1" destOrd="0" presId="urn:microsoft.com/office/officeart/2005/8/layout/matrix1"/>
    <dgm:cxn modelId="{8FF3078D-C51F-41A1-AE92-B3C11CB04045}" type="presParOf" srcId="{413B652B-CAD2-402D-8272-815C12D4F828}" destId="{49B59A3D-DA01-425D-896D-7D877B5FCD00}" srcOrd="2" destOrd="0" presId="urn:microsoft.com/office/officeart/2005/8/layout/matrix1"/>
    <dgm:cxn modelId="{86410038-ABEA-4DDE-97DA-B9A4C65CBAEA}" type="presParOf" srcId="{413B652B-CAD2-402D-8272-815C12D4F828}" destId="{0A06BC96-601C-4AD5-BA40-A9914301274B}" srcOrd="3" destOrd="0" presId="urn:microsoft.com/office/officeart/2005/8/layout/matrix1"/>
    <dgm:cxn modelId="{2E58AD63-499F-4B6D-8882-105CC2893597}" type="presParOf" srcId="{413B652B-CAD2-402D-8272-815C12D4F828}" destId="{F37233F6-485C-4ECC-8D72-4E207071E3FB}" srcOrd="4" destOrd="0" presId="urn:microsoft.com/office/officeart/2005/8/layout/matrix1"/>
    <dgm:cxn modelId="{369D35CD-2174-42A4-8574-8E233D994AC8}" type="presParOf" srcId="{413B652B-CAD2-402D-8272-815C12D4F828}" destId="{59C0D593-84FD-4161-B9F5-782E0CEE67B6}" srcOrd="5" destOrd="0" presId="urn:microsoft.com/office/officeart/2005/8/layout/matrix1"/>
    <dgm:cxn modelId="{F9C2A778-422B-417C-9791-25FC72AE11FB}" type="presParOf" srcId="{413B652B-CAD2-402D-8272-815C12D4F828}" destId="{113F952D-8057-408D-B6DF-80598D7F373F}" srcOrd="6" destOrd="0" presId="urn:microsoft.com/office/officeart/2005/8/layout/matrix1"/>
    <dgm:cxn modelId="{E31D66F3-CF3B-403F-B3F6-2F37A5362B95}" type="presParOf" srcId="{413B652B-CAD2-402D-8272-815C12D4F828}" destId="{840783A5-5C72-4F1F-923F-3E38530DCFDE}" srcOrd="7" destOrd="0" presId="urn:microsoft.com/office/officeart/2005/8/layout/matrix1"/>
    <dgm:cxn modelId="{A3CDE468-0498-48EF-B079-9D7C3871001B}" type="presParOf" srcId="{5835A17E-67E0-4E85-A345-98C82DED2280}" destId="{58902399-3934-4D86-B14A-7E5E6352FCB4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3D7C7D-4EEF-4416-9F0D-B17BA0916952}">
      <dsp:nvSpPr>
        <dsp:cNvPr id="0" name=""/>
        <dsp:cNvSpPr/>
      </dsp:nvSpPr>
      <dsp:spPr>
        <a:xfrm rot="16200000">
          <a:off x="677333" y="-677333"/>
          <a:ext cx="2709333" cy="4064000"/>
        </a:xfrm>
        <a:prstGeom prst="round1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b="1" kern="1200" dirty="0"/>
            <a:t>décision du conseil de classe de 3è</a:t>
          </a:r>
          <a:endParaRPr lang="fr-FR" sz="3600" kern="1200" dirty="0"/>
        </a:p>
      </dsp:txBody>
      <dsp:txXfrm rot="5400000">
        <a:off x="-1" y="1"/>
        <a:ext cx="4064000" cy="2032000"/>
      </dsp:txXfrm>
    </dsp:sp>
    <dsp:sp modelId="{49B59A3D-DA01-425D-896D-7D877B5FCD00}">
      <dsp:nvSpPr>
        <dsp:cNvPr id="0" name=""/>
        <dsp:cNvSpPr/>
      </dsp:nvSpPr>
      <dsp:spPr>
        <a:xfrm>
          <a:off x="4064000" y="0"/>
          <a:ext cx="4064000" cy="2709333"/>
        </a:xfrm>
        <a:prstGeom prst="round1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b="1" kern="1200" dirty="0"/>
            <a:t>de droit si lycée de secteur </a:t>
          </a:r>
          <a:endParaRPr lang="fr-FR" sz="3600" kern="1200" dirty="0"/>
        </a:p>
      </dsp:txBody>
      <dsp:txXfrm>
        <a:off x="4064000" y="0"/>
        <a:ext cx="4064000" cy="2032000"/>
      </dsp:txXfrm>
    </dsp:sp>
    <dsp:sp modelId="{F37233F6-485C-4ECC-8D72-4E207071E3FB}">
      <dsp:nvSpPr>
        <dsp:cNvPr id="0" name=""/>
        <dsp:cNvSpPr/>
      </dsp:nvSpPr>
      <dsp:spPr>
        <a:xfrm rot="10800000">
          <a:off x="0" y="2709333"/>
          <a:ext cx="4064000" cy="2709333"/>
        </a:xfrm>
        <a:prstGeom prst="round1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b="1" kern="1200" dirty="0"/>
            <a:t>Enseignement général </a:t>
          </a:r>
          <a:endParaRPr lang="fr-FR" sz="3600" kern="1200" dirty="0"/>
        </a:p>
      </dsp:txBody>
      <dsp:txXfrm rot="10800000">
        <a:off x="0" y="3386666"/>
        <a:ext cx="4064000" cy="2032000"/>
      </dsp:txXfrm>
    </dsp:sp>
    <dsp:sp modelId="{113F952D-8057-408D-B6DF-80598D7F373F}">
      <dsp:nvSpPr>
        <dsp:cNvPr id="0" name=""/>
        <dsp:cNvSpPr/>
      </dsp:nvSpPr>
      <dsp:spPr>
        <a:xfrm rot="5400000">
          <a:off x="4741333" y="2032000"/>
          <a:ext cx="2709333" cy="4064000"/>
        </a:xfrm>
        <a:prstGeom prst="round1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b="1" kern="1200" dirty="0"/>
            <a:t>Poursuite d’études</a:t>
          </a:r>
          <a:endParaRPr lang="fr-FR" sz="3600" kern="1200" dirty="0"/>
        </a:p>
      </dsp:txBody>
      <dsp:txXfrm rot="-5400000">
        <a:off x="4063999" y="3386666"/>
        <a:ext cx="4064000" cy="2032000"/>
      </dsp:txXfrm>
    </dsp:sp>
    <dsp:sp modelId="{58902399-3934-4D86-B14A-7E5E6352FCB4}">
      <dsp:nvSpPr>
        <dsp:cNvPr id="0" name=""/>
        <dsp:cNvSpPr/>
      </dsp:nvSpPr>
      <dsp:spPr>
        <a:xfrm>
          <a:off x="2844799" y="2032000"/>
          <a:ext cx="2438400" cy="1354666"/>
        </a:xfrm>
        <a:prstGeom prst="roundRect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b="1" kern="1200" dirty="0"/>
            <a:t>Voie GT</a:t>
          </a:r>
          <a:endParaRPr lang="fr-FR" sz="3600" kern="1200" dirty="0"/>
        </a:p>
      </dsp:txBody>
      <dsp:txXfrm>
        <a:off x="2910928" y="2098129"/>
        <a:ext cx="2306142" cy="122240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3D7C7D-4EEF-4416-9F0D-B17BA0916952}">
      <dsp:nvSpPr>
        <dsp:cNvPr id="0" name=""/>
        <dsp:cNvSpPr/>
      </dsp:nvSpPr>
      <dsp:spPr>
        <a:xfrm rot="16200000">
          <a:off x="677333" y="-677333"/>
          <a:ext cx="2709333" cy="4064000"/>
        </a:xfrm>
        <a:prstGeom prst="round1Rect">
          <a:avLst/>
        </a:prstGeom>
        <a:solidFill>
          <a:srgbClr val="92D050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800" b="1" kern="1200" dirty="0"/>
            <a:t>décision du conseil de classe de 3è</a:t>
          </a:r>
          <a:endParaRPr lang="fr-FR" sz="2800" kern="1200" dirty="0"/>
        </a:p>
      </dsp:txBody>
      <dsp:txXfrm rot="5400000">
        <a:off x="-1" y="1"/>
        <a:ext cx="4064000" cy="2032000"/>
      </dsp:txXfrm>
    </dsp:sp>
    <dsp:sp modelId="{49B59A3D-DA01-425D-896D-7D877B5FCD00}">
      <dsp:nvSpPr>
        <dsp:cNvPr id="0" name=""/>
        <dsp:cNvSpPr/>
      </dsp:nvSpPr>
      <dsp:spPr>
        <a:xfrm>
          <a:off x="4064000" y="0"/>
          <a:ext cx="4064000" cy="2709333"/>
        </a:xfrm>
        <a:prstGeom prst="round1Rect">
          <a:avLst/>
        </a:prstGeom>
        <a:solidFill>
          <a:srgbClr val="00B050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2800" b="1" kern="1200" dirty="0">
            <a:solidFill>
              <a:srgbClr val="FFFF00"/>
            </a:solidFill>
          </a:endParaRP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800" b="1" kern="1200" dirty="0">
              <a:solidFill>
                <a:srgbClr val="FFFF00"/>
              </a:solidFill>
            </a:rPr>
            <a:t>Places contingentées = classement</a:t>
          </a:r>
          <a:endParaRPr lang="fr-FR" sz="2800" kern="1200" dirty="0">
            <a:solidFill>
              <a:srgbClr val="FFFF00"/>
            </a:solidFill>
          </a:endParaRPr>
        </a:p>
      </dsp:txBody>
      <dsp:txXfrm>
        <a:off x="4064000" y="0"/>
        <a:ext cx="4064000" cy="2032000"/>
      </dsp:txXfrm>
    </dsp:sp>
    <dsp:sp modelId="{F37233F6-485C-4ECC-8D72-4E207071E3FB}">
      <dsp:nvSpPr>
        <dsp:cNvPr id="0" name=""/>
        <dsp:cNvSpPr/>
      </dsp:nvSpPr>
      <dsp:spPr>
        <a:xfrm rot="10800000">
          <a:off x="0" y="2709333"/>
          <a:ext cx="4064000" cy="2709333"/>
        </a:xfrm>
        <a:prstGeom prst="round1Rect">
          <a:avLst/>
        </a:prstGeom>
        <a:solidFill>
          <a:srgbClr val="4DB1BF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800" b="1" kern="1200" dirty="0"/>
            <a:t>enseignement général – enseignement professionnel</a:t>
          </a:r>
          <a:endParaRPr lang="fr-FR" sz="2800" kern="1200" dirty="0"/>
        </a:p>
      </dsp:txBody>
      <dsp:txXfrm rot="10800000">
        <a:off x="0" y="3386666"/>
        <a:ext cx="4064000" cy="2032000"/>
      </dsp:txXfrm>
    </dsp:sp>
    <dsp:sp modelId="{113F952D-8057-408D-B6DF-80598D7F373F}">
      <dsp:nvSpPr>
        <dsp:cNvPr id="0" name=""/>
        <dsp:cNvSpPr/>
      </dsp:nvSpPr>
      <dsp:spPr>
        <a:xfrm rot="5400000">
          <a:off x="4741333" y="2032000"/>
          <a:ext cx="2709333" cy="4064000"/>
        </a:xfrm>
        <a:prstGeom prst="round1Rect">
          <a:avLst/>
        </a:prstGeom>
        <a:solidFill>
          <a:schemeClr val="accent2">
            <a:lumMod val="75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800" b="1" kern="1200" dirty="0"/>
            <a:t>Vie active ou poursuite d’étude</a:t>
          </a:r>
          <a:endParaRPr lang="fr-FR" sz="2800" kern="1200" dirty="0"/>
        </a:p>
      </dsp:txBody>
      <dsp:txXfrm rot="-5400000">
        <a:off x="4063999" y="3386666"/>
        <a:ext cx="4064000" cy="2032000"/>
      </dsp:txXfrm>
    </dsp:sp>
    <dsp:sp modelId="{58902399-3934-4D86-B14A-7E5E6352FCB4}">
      <dsp:nvSpPr>
        <dsp:cNvPr id="0" name=""/>
        <dsp:cNvSpPr/>
      </dsp:nvSpPr>
      <dsp:spPr>
        <a:xfrm>
          <a:off x="2844799" y="2032000"/>
          <a:ext cx="2438400" cy="1354666"/>
        </a:xfrm>
        <a:prstGeom prst="roundRect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b="1" kern="1200" dirty="0"/>
            <a:t>Voie Pro</a:t>
          </a:r>
          <a:endParaRPr lang="fr-FR" sz="3600" kern="1200" dirty="0"/>
        </a:p>
      </dsp:txBody>
      <dsp:txXfrm>
        <a:off x="2910928" y="2098129"/>
        <a:ext cx="2306142" cy="12224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DCAC7-DCE0-42EC-9D4D-FFE9C9DF37FF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80694C0-88E0-46FF-9DA3-B67B943898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21841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DCAC7-DCE0-42EC-9D4D-FFE9C9DF37FF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80694C0-88E0-46FF-9DA3-B67B943898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94774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DCAC7-DCE0-42EC-9D4D-FFE9C9DF37FF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80694C0-88E0-46FF-9DA3-B67B943898A2}" type="slidenum">
              <a:rPr lang="fr-FR" smtClean="0"/>
              <a:t>‹N°›</a:t>
            </a:fld>
            <a:endParaRPr lang="fr-FR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394501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DCAC7-DCE0-42EC-9D4D-FFE9C9DF37FF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80694C0-88E0-46FF-9DA3-B67B943898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8102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DCAC7-DCE0-42EC-9D4D-FFE9C9DF37FF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80694C0-88E0-46FF-9DA3-B67B943898A2}" type="slidenum">
              <a:rPr lang="fr-FR" smtClean="0"/>
              <a:t>‹N°›</a:t>
            </a:fld>
            <a:endParaRPr lang="fr-FR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926508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DCAC7-DCE0-42EC-9D4D-FFE9C9DF37FF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80694C0-88E0-46FF-9DA3-B67B943898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17502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DCAC7-DCE0-42EC-9D4D-FFE9C9DF37FF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694C0-88E0-46FF-9DA3-B67B943898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89730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DCAC7-DCE0-42EC-9D4D-FFE9C9DF37FF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694C0-88E0-46FF-9DA3-B67B943898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07964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DCAC7-DCE0-42EC-9D4D-FFE9C9DF37FF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694C0-88E0-46FF-9DA3-B67B943898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3298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DCAC7-DCE0-42EC-9D4D-FFE9C9DF37FF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80694C0-88E0-46FF-9DA3-B67B943898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095677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DCAC7-DCE0-42EC-9D4D-FFE9C9DF37FF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80694C0-88E0-46FF-9DA3-B67B943898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55864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DCAC7-DCE0-42EC-9D4D-FFE9C9DF37FF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80694C0-88E0-46FF-9DA3-B67B943898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49183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DCAC7-DCE0-42EC-9D4D-FFE9C9DF37FF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694C0-88E0-46FF-9DA3-B67B943898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7931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DCAC7-DCE0-42EC-9D4D-FFE9C9DF37FF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694C0-88E0-46FF-9DA3-B67B943898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357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DCAC7-DCE0-42EC-9D4D-FFE9C9DF37FF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694C0-88E0-46FF-9DA3-B67B943898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30976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DCAC7-DCE0-42EC-9D4D-FFE9C9DF37FF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80694C0-88E0-46FF-9DA3-B67B943898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788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5DCAC7-DCE0-42EC-9D4D-FFE9C9DF37FF}" type="datetimeFigureOut">
              <a:rPr lang="fr-FR" smtClean="0"/>
              <a:t>16/09/2025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80694C0-88E0-46FF-9DA3-B67B943898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4325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Layout" Target="../diagrams/layout2.xml"/><Relationship Id="rId7" Type="http://schemas.openxmlformats.org/officeDocument/2006/relationships/hyperlink" Target="https://www.onisep.fr/la-voie-professionnelle" TargetMode="Externa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nisep.fr/media/multimedia/quiz-de-positionnement/quiz-quels-metiers-pour-moi" TargetMode="External"/><Relationship Id="rId2" Type="http://schemas.openxmlformats.org/officeDocument/2006/relationships/hyperlink" Target="https://www.onisep.fr/metier/les-quiz-de-l-onisep/quiz-quels-metiers-selon-mes-gouts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www.auvergnerhonealpes-orientation.fr/publi/guide-apres-la-3e-academie-de-lyon/" TargetMode="External"/><Relationship Id="rId4" Type="http://schemas.openxmlformats.org/officeDocument/2006/relationships/hyperlink" Target="https://www.onisep.fr/formation/apres-la-2-les-poursuites-d-etudes/apres-la-seconde-choisir-la-voie-generale-ou-la-voie-technologiqu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FBFC389F-CFFB-44A0-A66A-2BD4C59164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62290" y="401301"/>
            <a:ext cx="8911687" cy="576262"/>
          </a:xfrm>
        </p:spPr>
        <p:txBody>
          <a:bodyPr/>
          <a:lstStyle/>
          <a:p>
            <a:pPr algn="ctr"/>
            <a:r>
              <a:rPr lang="fr-FR" dirty="0"/>
              <a:t>Orientation post 3ème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124F7EE-3BB0-4B12-BE28-11806BFD66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825402" y="2235017"/>
            <a:ext cx="3992732" cy="576262"/>
          </a:xfrm>
        </p:spPr>
        <p:txBody>
          <a:bodyPr/>
          <a:lstStyle/>
          <a:p>
            <a:pPr algn="ctr"/>
            <a:r>
              <a:rPr lang="fr-FR" b="1" dirty="0"/>
              <a:t>Voie professionnelle</a:t>
            </a:r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F1C8EE73-7C96-479A-8452-E09C18D4AD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475241" y="3102639"/>
            <a:ext cx="4342893" cy="3354060"/>
          </a:xfrm>
        </p:spPr>
        <p:txBody>
          <a:bodyPr/>
          <a:lstStyle/>
          <a:p>
            <a:r>
              <a:rPr lang="fr-FR" b="1" dirty="0"/>
              <a:t>Je préfère la pratique à la théorie</a:t>
            </a:r>
          </a:p>
          <a:p>
            <a:r>
              <a:rPr lang="fr-FR" b="1" dirty="0"/>
              <a:t>Je préfère un enseignement concret</a:t>
            </a:r>
          </a:p>
          <a:p>
            <a:r>
              <a:rPr lang="fr-FR" b="1" dirty="0"/>
              <a:t>Je n’envisage pas de longues études</a:t>
            </a:r>
          </a:p>
          <a:p>
            <a:r>
              <a:rPr lang="fr-FR" b="1" dirty="0"/>
              <a:t>Je suis attiré(e) par le monde du travail</a:t>
            </a:r>
          </a:p>
          <a:p>
            <a:endParaRPr lang="fr-FR" b="1" dirty="0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EFCF0BD1-13ED-4CC8-A938-0A9C468B6E3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048767" y="2523148"/>
            <a:ext cx="4795473" cy="576262"/>
          </a:xfrm>
        </p:spPr>
        <p:txBody>
          <a:bodyPr/>
          <a:lstStyle/>
          <a:p>
            <a:pPr algn="ctr"/>
            <a:r>
              <a:rPr lang="fr-FR" b="1" dirty="0"/>
              <a:t>Voie générale et technologique</a:t>
            </a:r>
          </a:p>
        </p:txBody>
      </p:sp>
      <p:sp>
        <p:nvSpPr>
          <p:cNvPr id="8" name="Espace réservé du contenu 7">
            <a:extLst>
              <a:ext uri="{FF2B5EF4-FFF2-40B4-BE49-F238E27FC236}">
                <a16:creationId xmlns:a16="http://schemas.microsoft.com/office/drawing/2014/main" id="{1420D428-B89B-4EE0-A6C4-8F18E3AFD7B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7052986" y="3099411"/>
            <a:ext cx="4338674" cy="3354060"/>
          </a:xfrm>
        </p:spPr>
        <p:txBody>
          <a:bodyPr/>
          <a:lstStyle/>
          <a:p>
            <a:r>
              <a:rPr lang="fr-FR" b="1" dirty="0"/>
              <a:t>Je préfère la théorie à la pratique</a:t>
            </a:r>
          </a:p>
          <a:p>
            <a:r>
              <a:rPr lang="fr-FR" b="1" dirty="0"/>
              <a:t>Je suis un(e) élève curieux/se</a:t>
            </a:r>
          </a:p>
          <a:p>
            <a:r>
              <a:rPr lang="fr-FR" b="1" dirty="0"/>
              <a:t>J'ai une certaine autonomie et une bonne organisation</a:t>
            </a:r>
          </a:p>
          <a:p>
            <a:r>
              <a:rPr lang="fr-FR" b="1" dirty="0"/>
              <a:t>Je veux m'orienter vers des études longues après le bac</a:t>
            </a:r>
          </a:p>
          <a:p>
            <a:endParaRPr lang="fr-FR" b="1" dirty="0"/>
          </a:p>
          <a:p>
            <a:endParaRPr lang="fr-FR" dirty="0"/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9ED2B010-8A2A-4FEB-848B-E71BF63BEC64}"/>
              </a:ext>
            </a:extLst>
          </p:cNvPr>
          <p:cNvSpPr/>
          <p:nvPr/>
        </p:nvSpPr>
        <p:spPr>
          <a:xfrm>
            <a:off x="2072081" y="1102048"/>
            <a:ext cx="9043332" cy="928087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Tx/>
              <a:buChar char="-"/>
            </a:pPr>
            <a:endParaRPr lang="fr-FR" b="1" dirty="0"/>
          </a:p>
          <a:p>
            <a:pPr marL="285750" indent="-285750">
              <a:buFontTx/>
              <a:buChar char="-"/>
            </a:pPr>
            <a:r>
              <a:rPr lang="fr-FR" b="1" dirty="0"/>
              <a:t>se déterminer pour une orientation en voie professionnelle ou en GT.</a:t>
            </a:r>
          </a:p>
          <a:p>
            <a:pPr marL="285750" indent="-285750">
              <a:buFontTx/>
              <a:buChar char="-"/>
            </a:pPr>
            <a:r>
              <a:rPr lang="fr-FR" b="1" dirty="0"/>
              <a:t>éviter les erreurs d’orientation par défaut d’information</a:t>
            </a:r>
          </a:p>
          <a:p>
            <a:pPr marL="285750" indent="-285750">
              <a:buFontTx/>
              <a:buChar char="-"/>
            </a:pPr>
            <a:r>
              <a:rPr lang="fr-FR" b="1" dirty="0"/>
              <a:t>construire son projet</a:t>
            </a:r>
          </a:p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885825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CC7EFDC-1F43-4AB4-BA2A-AB22737569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BC232FD-F06C-4D6B-8BB4-19BC84DAE7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4837" y="0"/>
            <a:ext cx="1015218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78101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FBFC389F-CFFB-44A0-A66A-2BD4C59164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62290" y="401301"/>
            <a:ext cx="8911687" cy="576262"/>
          </a:xfrm>
        </p:spPr>
        <p:txBody>
          <a:bodyPr/>
          <a:lstStyle/>
          <a:p>
            <a:pPr algn="ctr"/>
            <a:r>
              <a:rPr lang="fr-FR" dirty="0"/>
              <a:t>Pays de Gex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124F7EE-3BB0-4B12-BE28-11806BFD66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42400" y="1114102"/>
            <a:ext cx="3992732" cy="576262"/>
          </a:xfrm>
        </p:spPr>
        <p:txBody>
          <a:bodyPr/>
          <a:lstStyle/>
          <a:p>
            <a:pPr algn="ctr"/>
            <a:r>
              <a:rPr lang="fr-FR" b="1" dirty="0"/>
              <a:t>Voie professionnelle</a:t>
            </a:r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F1C8EE73-7C96-479A-8452-E09C18D4AD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904301" y="1703932"/>
            <a:ext cx="2743200" cy="4039966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pPr marL="0" indent="0" algn="ctr">
              <a:buNone/>
            </a:pPr>
            <a:r>
              <a:rPr lang="fr-FR" b="1" dirty="0"/>
              <a:t>PUBLIC</a:t>
            </a:r>
          </a:p>
          <a:p>
            <a:r>
              <a:rPr lang="fr-FR" sz="1400" b="1" dirty="0"/>
              <a:t>CSI :</a:t>
            </a:r>
          </a:p>
          <a:p>
            <a:pPr lvl="1"/>
            <a:r>
              <a:rPr lang="fr-FR" sz="1400" b="1" dirty="0"/>
              <a:t>Bac pro MRC</a:t>
            </a:r>
          </a:p>
          <a:p>
            <a:pPr lvl="1"/>
            <a:r>
              <a:rPr lang="fr-FR" sz="1400" b="1" dirty="0"/>
              <a:t>Bac Pro ASSP</a:t>
            </a:r>
          </a:p>
          <a:p>
            <a:pPr lvl="1"/>
            <a:r>
              <a:rPr lang="fr-FR" sz="1400" b="1" dirty="0"/>
              <a:t>CAP petite enfance</a:t>
            </a:r>
          </a:p>
          <a:p>
            <a:r>
              <a:rPr lang="fr-FR" sz="1400" b="1" dirty="0"/>
              <a:t>VALSERHONE</a:t>
            </a:r>
          </a:p>
          <a:p>
            <a:pPr lvl="1"/>
            <a:r>
              <a:rPr lang="fr-FR" sz="1200" b="1" dirty="0"/>
              <a:t>CAP </a:t>
            </a:r>
          </a:p>
          <a:p>
            <a:pPr lvl="2"/>
            <a:r>
              <a:rPr lang="fr-FR" sz="1000" b="1" dirty="0"/>
              <a:t>Métallerie, élec. Gestion admin.</a:t>
            </a:r>
          </a:p>
          <a:p>
            <a:pPr lvl="1"/>
            <a:r>
              <a:rPr lang="fr-FR" sz="1400" b="1" dirty="0"/>
              <a:t>Bac pro Agora</a:t>
            </a:r>
          </a:p>
          <a:p>
            <a:r>
              <a:rPr lang="fr-FR" sz="1400" b="1" dirty="0"/>
              <a:t>MOREZ</a:t>
            </a:r>
          </a:p>
          <a:p>
            <a:pPr lvl="1"/>
            <a:r>
              <a:rPr lang="fr-FR" sz="1400" b="1" dirty="0"/>
              <a:t>Bac Pro optique</a:t>
            </a:r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EFCF0BD1-13ED-4CC8-A938-0A9C468B6E3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8498048" y="1415801"/>
            <a:ext cx="3178412" cy="576262"/>
          </a:xfrm>
        </p:spPr>
        <p:txBody>
          <a:bodyPr/>
          <a:lstStyle/>
          <a:p>
            <a:pPr algn="ctr"/>
            <a:r>
              <a:rPr lang="fr-FR" b="1" dirty="0"/>
              <a:t>Voie générale et technologique</a:t>
            </a:r>
          </a:p>
        </p:txBody>
      </p:sp>
      <p:sp>
        <p:nvSpPr>
          <p:cNvPr id="8" name="Espace réservé du contenu 7">
            <a:extLst>
              <a:ext uri="{FF2B5EF4-FFF2-40B4-BE49-F238E27FC236}">
                <a16:creationId xmlns:a16="http://schemas.microsoft.com/office/drawing/2014/main" id="{1420D428-B89B-4EE0-A6C4-8F18E3AFD7B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8858774" y="1992064"/>
            <a:ext cx="2365106" cy="3354060"/>
          </a:xfrm>
          <a:solidFill>
            <a:schemeClr val="accent2">
              <a:lumMod val="60000"/>
              <a:lumOff val="40000"/>
            </a:schemeClr>
          </a:solidFill>
        </p:spPr>
        <p:txBody>
          <a:bodyPr/>
          <a:lstStyle/>
          <a:p>
            <a:r>
              <a:rPr lang="fr-FR" b="1" dirty="0"/>
              <a:t>CSI</a:t>
            </a:r>
          </a:p>
          <a:p>
            <a:r>
              <a:rPr lang="fr-FR" b="1" dirty="0"/>
              <a:t>JDA (privé)</a:t>
            </a:r>
          </a:p>
          <a:p>
            <a:endParaRPr lang="fr-FR" dirty="0"/>
          </a:p>
        </p:txBody>
      </p:sp>
      <p:sp>
        <p:nvSpPr>
          <p:cNvPr id="10" name="Espace réservé du contenu 4">
            <a:extLst>
              <a:ext uri="{FF2B5EF4-FFF2-40B4-BE49-F238E27FC236}">
                <a16:creationId xmlns:a16="http://schemas.microsoft.com/office/drawing/2014/main" id="{72C4D2DB-FEC0-4CD8-87B8-8B5433A4D076}"/>
              </a:ext>
            </a:extLst>
          </p:cNvPr>
          <p:cNvSpPr txBox="1">
            <a:spLocks/>
          </p:cNvSpPr>
          <p:nvPr/>
        </p:nvSpPr>
        <p:spPr>
          <a:xfrm>
            <a:off x="4751298" y="1703932"/>
            <a:ext cx="2672959" cy="403996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b="1" dirty="0"/>
              <a:t>PRIVE</a:t>
            </a:r>
          </a:p>
          <a:p>
            <a:r>
              <a:rPr lang="fr-FR" sz="1600" b="1" dirty="0"/>
              <a:t>JDA Privé</a:t>
            </a:r>
          </a:p>
          <a:p>
            <a:pPr lvl="1"/>
            <a:r>
              <a:rPr lang="fr-FR" sz="1400" b="1" dirty="0"/>
              <a:t>Bac pro MRC</a:t>
            </a:r>
          </a:p>
          <a:p>
            <a:pPr lvl="1"/>
            <a:r>
              <a:rPr lang="fr-FR" sz="1400" b="1" dirty="0"/>
              <a:t>Bac Pro Agora (Logistique)</a:t>
            </a:r>
          </a:p>
          <a:p>
            <a:pPr lvl="1"/>
            <a:r>
              <a:rPr lang="fr-FR" sz="1400" b="1" dirty="0"/>
              <a:t>CAP EPC</a:t>
            </a:r>
          </a:p>
          <a:p>
            <a:r>
              <a:rPr lang="fr-FR" sz="1600" b="1" dirty="0"/>
              <a:t>Autres établissements privés (MFR)</a:t>
            </a:r>
          </a:p>
        </p:txBody>
      </p:sp>
    </p:spTree>
    <p:extLst>
      <p:ext uri="{BB962C8B-B14F-4D97-AF65-F5344CB8AC3E}">
        <p14:creationId xmlns:p14="http://schemas.microsoft.com/office/powerpoint/2010/main" val="101965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me 2">
            <a:extLst>
              <a:ext uri="{FF2B5EF4-FFF2-40B4-BE49-F238E27FC236}">
                <a16:creationId xmlns:a16="http://schemas.microsoft.com/office/drawing/2014/main" id="{A05F30E2-488D-49C0-BBBF-8F276BE2004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85923097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067004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me 2">
            <a:extLst>
              <a:ext uri="{FF2B5EF4-FFF2-40B4-BE49-F238E27FC236}">
                <a16:creationId xmlns:a16="http://schemas.microsoft.com/office/drawing/2014/main" id="{A05F30E2-488D-49C0-BBBF-8F276BE2004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20542896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Rectangle 1">
            <a:hlinkClick r:id="rId7"/>
            <a:extLst>
              <a:ext uri="{FF2B5EF4-FFF2-40B4-BE49-F238E27FC236}">
                <a16:creationId xmlns:a16="http://schemas.microsoft.com/office/drawing/2014/main" id="{666B809C-BA6D-4FC5-82BE-14D16EA5D41B}"/>
              </a:ext>
            </a:extLst>
          </p:cNvPr>
          <p:cNvSpPr/>
          <p:nvPr/>
        </p:nvSpPr>
        <p:spPr>
          <a:xfrm>
            <a:off x="3639236" y="6289538"/>
            <a:ext cx="5165197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r>
              <a:rPr lang="fr-FR" dirty="0"/>
              <a:t>https://www.onisep.fr/la-voie-professionnelle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6EB4EE42-839B-4FE0-A604-DB5323F8210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796825" y="811945"/>
            <a:ext cx="692834" cy="623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79864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A72E2A6-C7CF-41AB-9D9F-A7B0B5CF9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 retenir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236017D-261B-46B0-9DAD-74BC399F0874}"/>
              </a:ext>
            </a:extLst>
          </p:cNvPr>
          <p:cNvSpPr txBox="1"/>
          <p:nvPr/>
        </p:nvSpPr>
        <p:spPr>
          <a:xfrm>
            <a:off x="3095537" y="1631684"/>
            <a:ext cx="45803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/>
              <a:t>- ne pas attendre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A607AD96-6E64-4658-9BD4-DFB0A4655CA8}"/>
              </a:ext>
            </a:extLst>
          </p:cNvPr>
          <p:cNvSpPr txBox="1"/>
          <p:nvPr/>
        </p:nvSpPr>
        <p:spPr>
          <a:xfrm>
            <a:off x="3095537" y="2369010"/>
            <a:ext cx="84090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/>
              <a:t>- s’informer (sites, portes ouvertes, CIO…) 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DF5379B9-9537-4327-9B03-57F46599B18D}"/>
              </a:ext>
            </a:extLst>
          </p:cNvPr>
          <p:cNvSpPr txBox="1"/>
          <p:nvPr/>
        </p:nvSpPr>
        <p:spPr>
          <a:xfrm>
            <a:off x="3095536" y="3106336"/>
            <a:ext cx="62581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/>
              <a:t>- se donner les moyens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234EE0B6-4AC0-4A36-BF7C-DF81F704E97F}"/>
              </a:ext>
            </a:extLst>
          </p:cNvPr>
          <p:cNvSpPr txBox="1"/>
          <p:nvPr/>
        </p:nvSpPr>
        <p:spPr>
          <a:xfrm>
            <a:off x="3095536" y="3929338"/>
            <a:ext cx="62581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/>
              <a:t>- élargir ses </a:t>
            </a:r>
            <a:r>
              <a:rPr lang="fr-FR" sz="3200" b="1" dirty="0" err="1"/>
              <a:t>voeux</a:t>
            </a:r>
            <a:endParaRPr lang="fr-FR" sz="3200" b="1" dirty="0"/>
          </a:p>
        </p:txBody>
      </p:sp>
    </p:spTree>
    <p:extLst>
      <p:ext uri="{BB962C8B-B14F-4D97-AF65-F5344CB8AC3E}">
        <p14:creationId xmlns:p14="http://schemas.microsoft.com/office/powerpoint/2010/main" val="448954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A72E2A6-C7CF-41AB-9D9F-A7B0B5CF9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En savoir plus…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F6DD3EAC-3F00-4E70-96F3-BCAF8C047D94}"/>
              </a:ext>
            </a:extLst>
          </p:cNvPr>
          <p:cNvSpPr txBox="1"/>
          <p:nvPr/>
        </p:nvSpPr>
        <p:spPr>
          <a:xfrm>
            <a:off x="4172486" y="1858727"/>
            <a:ext cx="55451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hlinkClick r:id="rId2"/>
              </a:rPr>
              <a:t>Quiz : Quels métiers selon mes goûts ? </a:t>
            </a:r>
            <a:endParaRPr lang="fr-FR" b="1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DC05C6C9-71B1-4C6C-A379-DB743B61B773}"/>
              </a:ext>
            </a:extLst>
          </p:cNvPr>
          <p:cNvSpPr txBox="1"/>
          <p:nvPr/>
        </p:nvSpPr>
        <p:spPr>
          <a:xfrm>
            <a:off x="4172486" y="2320477"/>
            <a:ext cx="38924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hlinkClick r:id="rId3"/>
              </a:rPr>
              <a:t>Quiz - Quels métiers pour moi ?</a:t>
            </a:r>
            <a:endParaRPr lang="fr-FR" b="1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2B5445D5-6246-437E-A598-1E62EBFD9BAE}"/>
              </a:ext>
            </a:extLst>
          </p:cNvPr>
          <p:cNvSpPr txBox="1"/>
          <p:nvPr/>
        </p:nvSpPr>
        <p:spPr>
          <a:xfrm>
            <a:off x="4172487" y="1450917"/>
            <a:ext cx="80806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hlinkClick r:id="rId4"/>
              </a:rPr>
              <a:t>Après la seconde : choisir la voie générale ou la voie technologique ? </a:t>
            </a:r>
            <a:endParaRPr lang="fr-FR" b="1" dirty="0"/>
          </a:p>
        </p:txBody>
      </p:sp>
      <p:sp>
        <p:nvSpPr>
          <p:cNvPr id="7" name="Accolade ouvrante 6">
            <a:extLst>
              <a:ext uri="{FF2B5EF4-FFF2-40B4-BE49-F238E27FC236}">
                <a16:creationId xmlns:a16="http://schemas.microsoft.com/office/drawing/2014/main" id="{911B1542-08F1-4D3A-8E6F-594256FB20C8}"/>
              </a:ext>
            </a:extLst>
          </p:cNvPr>
          <p:cNvSpPr/>
          <p:nvPr/>
        </p:nvSpPr>
        <p:spPr>
          <a:xfrm>
            <a:off x="3624044" y="1457262"/>
            <a:ext cx="469784" cy="1280890"/>
          </a:xfrm>
          <a:prstGeom prst="lef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236017D-261B-46B0-9DAD-74BC399F0874}"/>
              </a:ext>
            </a:extLst>
          </p:cNvPr>
          <p:cNvSpPr txBox="1"/>
          <p:nvPr/>
        </p:nvSpPr>
        <p:spPr>
          <a:xfrm>
            <a:off x="1627464" y="2017577"/>
            <a:ext cx="19179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Pages du site de l’ONISEP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8A53DB02-B994-41B5-AC75-EDF01B1D5469}"/>
              </a:ext>
            </a:extLst>
          </p:cNvPr>
          <p:cNvSpPr txBox="1"/>
          <p:nvPr/>
        </p:nvSpPr>
        <p:spPr>
          <a:xfrm>
            <a:off x="1659439" y="3220771"/>
            <a:ext cx="19179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Sites des établissements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C93418F2-6A6D-4839-99D7-A90F16E4F768}"/>
              </a:ext>
            </a:extLst>
          </p:cNvPr>
          <p:cNvSpPr txBox="1"/>
          <p:nvPr/>
        </p:nvSpPr>
        <p:spPr>
          <a:xfrm>
            <a:off x="4204462" y="3124802"/>
            <a:ext cx="59362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https://csi-ferneyvoltaire.etab.ac-lyon.fr/spip/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2E013BD9-CDCC-4418-AF40-9AAEBC31CA89}"/>
              </a:ext>
            </a:extLst>
          </p:cNvPr>
          <p:cNvSpPr txBox="1"/>
          <p:nvPr/>
        </p:nvSpPr>
        <p:spPr>
          <a:xfrm>
            <a:off x="4204462" y="3549871"/>
            <a:ext cx="59362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http://www.lyceemorez.fr/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7F1E07A2-9B64-4699-ABAF-5786713D9EDB}"/>
              </a:ext>
            </a:extLst>
          </p:cNvPr>
          <p:cNvSpPr txBox="1"/>
          <p:nvPr/>
        </p:nvSpPr>
        <p:spPr>
          <a:xfrm>
            <a:off x="4204462" y="3973033"/>
            <a:ext cx="7463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https://lyc-saint-exupery-bellegarde.ent.auvergnerhonealpes.fr/</a:t>
            </a:r>
          </a:p>
        </p:txBody>
      </p:sp>
      <p:sp>
        <p:nvSpPr>
          <p:cNvPr id="13" name="Accolade ouvrante 12">
            <a:extLst>
              <a:ext uri="{FF2B5EF4-FFF2-40B4-BE49-F238E27FC236}">
                <a16:creationId xmlns:a16="http://schemas.microsoft.com/office/drawing/2014/main" id="{E1A6008A-8421-4FC9-A767-642346E146BA}"/>
              </a:ext>
            </a:extLst>
          </p:cNvPr>
          <p:cNvSpPr/>
          <p:nvPr/>
        </p:nvSpPr>
        <p:spPr>
          <a:xfrm>
            <a:off x="3585749" y="3124802"/>
            <a:ext cx="469784" cy="1682090"/>
          </a:xfrm>
          <a:prstGeom prst="lef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D49311F0-0E3D-4C9C-9C63-4B2172A25514}"/>
              </a:ext>
            </a:extLst>
          </p:cNvPr>
          <p:cNvSpPr txBox="1"/>
          <p:nvPr/>
        </p:nvSpPr>
        <p:spPr>
          <a:xfrm>
            <a:off x="4204462" y="4398102"/>
            <a:ext cx="7463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https://www.jda-gex.org/</a:t>
            </a:r>
          </a:p>
        </p:txBody>
      </p:sp>
      <p:sp>
        <p:nvSpPr>
          <p:cNvPr id="15" name="ZoneTexte 14">
            <a:hlinkClick r:id="rId5"/>
            <a:extLst>
              <a:ext uri="{FF2B5EF4-FFF2-40B4-BE49-F238E27FC236}">
                <a16:creationId xmlns:a16="http://schemas.microsoft.com/office/drawing/2014/main" id="{540151D0-8907-42AF-B149-C38000202149}"/>
              </a:ext>
            </a:extLst>
          </p:cNvPr>
          <p:cNvSpPr txBox="1"/>
          <p:nvPr/>
        </p:nvSpPr>
        <p:spPr>
          <a:xfrm>
            <a:off x="1343816" y="5400738"/>
            <a:ext cx="10507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https://www.auvergnerhonealpes-orientation.fr/publi/guide-apres-la-3e-academie-de-lyon/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1C336A7D-3850-4570-AEDE-280F369E033E}"/>
              </a:ext>
            </a:extLst>
          </p:cNvPr>
          <p:cNvSpPr txBox="1"/>
          <p:nvPr/>
        </p:nvSpPr>
        <p:spPr>
          <a:xfrm>
            <a:off x="1343816" y="4867760"/>
            <a:ext cx="7463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https://bellegarde.cio.ac-lyon.fr/spip/</a:t>
            </a:r>
          </a:p>
        </p:txBody>
      </p:sp>
    </p:spTree>
    <p:extLst>
      <p:ext uri="{BB962C8B-B14F-4D97-AF65-F5344CB8AC3E}">
        <p14:creationId xmlns:p14="http://schemas.microsoft.com/office/powerpoint/2010/main" val="740467370"/>
      </p:ext>
    </p:extLst>
  </p:cSld>
  <p:clrMapOvr>
    <a:masterClrMapping/>
  </p:clrMapOvr>
</p:sld>
</file>

<file path=ppt/theme/theme1.xml><?xml version="1.0" encoding="utf-8"?>
<a:theme xmlns:a="http://schemas.openxmlformats.org/drawingml/2006/main" name="Brin">
  <a:themeElements>
    <a:clrScheme name="Brin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Brin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rin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1483</TotalTime>
  <Words>336</Words>
  <Application>Microsoft Office PowerPoint</Application>
  <PresentationFormat>Grand écran</PresentationFormat>
  <Paragraphs>66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1" baseType="lpstr">
      <vt:lpstr>Arial</vt:lpstr>
      <vt:lpstr>Century Gothic</vt:lpstr>
      <vt:lpstr>Wingdings 3</vt:lpstr>
      <vt:lpstr>Brin</vt:lpstr>
      <vt:lpstr>Orientation post 3ème</vt:lpstr>
      <vt:lpstr>Présentation PowerPoint</vt:lpstr>
      <vt:lpstr>Pays de Gex</vt:lpstr>
      <vt:lpstr>Présentation PowerPoint</vt:lpstr>
      <vt:lpstr>Présentation PowerPoint</vt:lpstr>
      <vt:lpstr>A retenir</vt:lpstr>
      <vt:lpstr>En savoir plus…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Voie générale et technologique</dc:title>
  <dc:creator>principal</dc:creator>
  <cp:lastModifiedBy>principal</cp:lastModifiedBy>
  <cp:revision>49</cp:revision>
  <dcterms:created xsi:type="dcterms:W3CDTF">2024-11-22T10:42:58Z</dcterms:created>
  <dcterms:modified xsi:type="dcterms:W3CDTF">2025-09-16T13:38:44Z</dcterms:modified>
</cp:coreProperties>
</file>